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66" r:id="rId3"/>
    <p:sldMasterId id="2147483670" r:id="rId4"/>
  </p:sldMasterIdLst>
  <p:notesMasterIdLst>
    <p:notesMasterId r:id="rId16"/>
  </p:notesMasterIdLst>
  <p:sldIdLst>
    <p:sldId id="276" r:id="rId5"/>
    <p:sldId id="257" r:id="rId6"/>
    <p:sldId id="275" r:id="rId7"/>
    <p:sldId id="259" r:id="rId8"/>
    <p:sldId id="260" r:id="rId9"/>
    <p:sldId id="283" r:id="rId10"/>
    <p:sldId id="278" r:id="rId11"/>
    <p:sldId id="271" r:id="rId12"/>
    <p:sldId id="263" r:id="rId13"/>
    <p:sldId id="262" r:id="rId14"/>
    <p:sldId id="267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Šutić" initials="MŠ" lastIdx="0" clrIdx="0">
    <p:extLst>
      <p:ext uri="{19B8F6BF-5375-455C-9EA6-DF929625EA0E}">
        <p15:presenceInfo xmlns:p15="http://schemas.microsoft.com/office/powerpoint/2012/main" userId="S-1-5-21-787883494-68347046-2696992392-6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053E-9E9E-4CA5-B0D8-9F08D2F8CD27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9285E-8AA6-4D24-9691-64DC20EC820A}">
      <dgm:prSet phldrT="[Text]"/>
      <dgm:spPr/>
      <dgm:t>
        <a:bodyPr/>
        <a:lstStyle/>
        <a:p>
          <a:r>
            <a:rPr lang="en-US" b="1" dirty="0" err="1">
              <a:latin typeface="Calibri" panose="020F0502020204030204"/>
            </a:rPr>
            <a:t>Kako</a:t>
          </a:r>
          <a:r>
            <a:rPr lang="en-US" b="1" dirty="0">
              <a:latin typeface="Calibri" panose="020F0502020204030204"/>
            </a:rPr>
            <a:t> </a:t>
          </a:r>
          <a:r>
            <a:rPr lang="en-US" b="1" dirty="0" err="1">
              <a:latin typeface="Calibri" panose="020F0502020204030204"/>
            </a:rPr>
            <a:t>spre</a:t>
          </a:r>
          <a:r>
            <a:rPr lang="sr-Latn-RS" b="1" dirty="0" err="1">
              <a:latin typeface="Calibri" panose="020F0502020204030204"/>
            </a:rPr>
            <a:t>čiti</a:t>
          </a:r>
          <a:r>
            <a:rPr lang="sr-Latn-RS" b="1" dirty="0">
              <a:latin typeface="Calibri" panose="020F0502020204030204"/>
            </a:rPr>
            <a:t> nastanak nepravilnosti?</a:t>
          </a:r>
          <a:endParaRPr lang="en-US" dirty="0"/>
        </a:p>
      </dgm:t>
    </dgm:pt>
    <dgm:pt modelId="{3D710611-B32F-4BC1-9386-956BA6401E81}" type="parTrans" cxnId="{4A61140B-E782-478E-8D9B-6B6A776BC1C4}">
      <dgm:prSet/>
      <dgm:spPr/>
      <dgm:t>
        <a:bodyPr/>
        <a:lstStyle/>
        <a:p>
          <a:endParaRPr lang="en-US"/>
        </a:p>
      </dgm:t>
    </dgm:pt>
    <dgm:pt modelId="{834CFE7B-C542-4AB4-B961-B2C2CBB36422}" type="sibTrans" cxnId="{4A61140B-E782-478E-8D9B-6B6A776BC1C4}">
      <dgm:prSet/>
      <dgm:spPr/>
      <dgm:t>
        <a:bodyPr/>
        <a:lstStyle/>
        <a:p>
          <a:endParaRPr lang="en-US"/>
        </a:p>
      </dgm:t>
    </dgm:pt>
    <dgm:pt modelId="{87A1B408-15BC-429B-84E6-D6232A9A00EB}">
      <dgm:prSet phldrT="[Text]"/>
      <dgm:spPr/>
      <dgm:t>
        <a:bodyPr/>
        <a:lstStyle/>
        <a:p>
          <a:r>
            <a:rPr lang="en-US" b="1">
              <a:latin typeface="Calibri"/>
              <a:cs typeface="Calibri"/>
            </a:rPr>
            <a:t>Dobro planiranje</a:t>
          </a:r>
          <a:endParaRPr lang="en-US" dirty="0"/>
        </a:p>
      </dgm:t>
    </dgm:pt>
    <dgm:pt modelId="{1BC4ACBA-349B-43FB-BFA0-899309B6DEA1}" type="parTrans" cxnId="{420A09A3-6A80-4CBD-8B6A-5F9C37FFD767}">
      <dgm:prSet/>
      <dgm:spPr/>
      <dgm:t>
        <a:bodyPr/>
        <a:lstStyle/>
        <a:p>
          <a:endParaRPr lang="en-US"/>
        </a:p>
      </dgm:t>
    </dgm:pt>
    <dgm:pt modelId="{C10243CC-8618-4A04-8AB7-1DD7254A4072}" type="sibTrans" cxnId="{420A09A3-6A80-4CBD-8B6A-5F9C37FFD767}">
      <dgm:prSet/>
      <dgm:spPr/>
      <dgm:t>
        <a:bodyPr/>
        <a:lstStyle/>
        <a:p>
          <a:endParaRPr lang="en-US"/>
        </a:p>
      </dgm:t>
    </dgm:pt>
    <dgm:pt modelId="{5EE6B47F-A4C0-47B6-9DF0-C3F15B1E7810}">
      <dgm:prSet phldrT="[Text]"/>
      <dgm:spPr/>
      <dgm:t>
        <a:bodyPr/>
        <a:lstStyle/>
        <a:p>
          <a:r>
            <a:rPr lang="sr-Latn-RS" b="1" dirty="0">
              <a:latin typeface="Calibri"/>
              <a:cs typeface="Calibri"/>
            </a:rPr>
            <a:t>J</a:t>
          </a:r>
          <a:r>
            <a:rPr lang="en-US" b="1" dirty="0" err="1">
              <a:latin typeface="Calibri"/>
              <a:cs typeface="Calibri"/>
            </a:rPr>
            <a:t>asno</a:t>
          </a:r>
          <a:r>
            <a:rPr lang="en-US" b="1" dirty="0">
              <a:latin typeface="Calibri"/>
              <a:cs typeface="Calibri"/>
            </a:rPr>
            <a:t> </a:t>
          </a:r>
          <a:r>
            <a:rPr lang="en-US" b="1" dirty="0" err="1">
              <a:latin typeface="Calibri"/>
              <a:cs typeface="Calibri"/>
            </a:rPr>
            <a:t>odrediti</a:t>
          </a:r>
          <a:r>
            <a:rPr lang="en-US" b="1" dirty="0">
              <a:latin typeface="Calibri"/>
              <a:cs typeface="Calibri"/>
            </a:rPr>
            <a:t> </a:t>
          </a:r>
          <a:r>
            <a:rPr lang="en-US" b="1" dirty="0" err="1">
              <a:latin typeface="Calibri"/>
              <a:cs typeface="Calibri"/>
            </a:rPr>
            <a:t>predmet</a:t>
          </a:r>
          <a:r>
            <a:rPr lang="en-US" b="1" dirty="0">
              <a:latin typeface="Calibri"/>
              <a:cs typeface="Calibri"/>
            </a:rPr>
            <a:t> </a:t>
          </a:r>
          <a:r>
            <a:rPr lang="en-US" b="1" dirty="0" err="1"/>
            <a:t>nabav</a:t>
          </a:r>
          <a:r>
            <a:rPr lang="sr-Latn-RS" b="1" dirty="0"/>
            <a:t>k</a:t>
          </a:r>
          <a:r>
            <a:rPr lang="en-US" b="1" dirty="0"/>
            <a:t>e</a:t>
          </a:r>
        </a:p>
      </dgm:t>
    </dgm:pt>
    <dgm:pt modelId="{BECA213F-1E93-478C-A632-24ACEE5B1C52}" type="parTrans" cxnId="{ECB3D177-DD42-4FEA-90AF-5B0A9638E3E0}">
      <dgm:prSet/>
      <dgm:spPr/>
      <dgm:t>
        <a:bodyPr/>
        <a:lstStyle/>
        <a:p>
          <a:endParaRPr lang="en-US"/>
        </a:p>
      </dgm:t>
    </dgm:pt>
    <dgm:pt modelId="{E2F00D7B-5118-4F9D-BAF2-1EB03AEA4B56}" type="sibTrans" cxnId="{ECB3D177-DD42-4FEA-90AF-5B0A9638E3E0}">
      <dgm:prSet/>
      <dgm:spPr/>
      <dgm:t>
        <a:bodyPr/>
        <a:lstStyle/>
        <a:p>
          <a:endParaRPr lang="en-US"/>
        </a:p>
      </dgm:t>
    </dgm:pt>
    <dgm:pt modelId="{CEA75529-6799-456A-9426-C5548BA657FD}">
      <dgm:prSet phldrT="[Text]"/>
      <dgm:spPr/>
      <dgm:t>
        <a:bodyPr/>
        <a:lstStyle/>
        <a:p>
          <a:r>
            <a:rPr lang="sr-Latn-RS" b="1" dirty="0">
              <a:ea typeface="Calibri"/>
              <a:cs typeface="Calibri"/>
            </a:rPr>
            <a:t>Ocenjivanje ponuda</a:t>
          </a:r>
          <a:endParaRPr lang="en-US" dirty="0"/>
        </a:p>
      </dgm:t>
    </dgm:pt>
    <dgm:pt modelId="{83F16A54-E8DE-401F-BCD6-AED08525D692}" type="parTrans" cxnId="{1051CB03-149A-4BA2-B7D2-C1F22C8282C4}">
      <dgm:prSet/>
      <dgm:spPr/>
      <dgm:t>
        <a:bodyPr/>
        <a:lstStyle/>
        <a:p>
          <a:endParaRPr lang="en-US"/>
        </a:p>
      </dgm:t>
    </dgm:pt>
    <dgm:pt modelId="{0D0BF5ED-4310-4A5C-9F38-B461CA4C1A6B}" type="sibTrans" cxnId="{1051CB03-149A-4BA2-B7D2-C1F22C8282C4}">
      <dgm:prSet/>
      <dgm:spPr/>
      <dgm:t>
        <a:bodyPr/>
        <a:lstStyle/>
        <a:p>
          <a:endParaRPr lang="en-US"/>
        </a:p>
      </dgm:t>
    </dgm:pt>
    <dgm:pt modelId="{F2F116C6-D9DD-4A5A-86D3-C97F566BA00D}">
      <dgm:prSet phldrT="[Text]"/>
      <dgm:spPr/>
      <dgm:t>
        <a:bodyPr/>
        <a:lstStyle/>
        <a:p>
          <a:r>
            <a:rPr lang="en-US" b="1" dirty="0"/>
            <a:t>Po</a:t>
          </a:r>
          <a:r>
            <a:rPr lang="sr-Latn-RS" b="1" dirty="0"/>
            <a:t>š</a:t>
          </a:r>
          <a:r>
            <a:rPr lang="en-US" b="1" dirty="0" err="1"/>
            <a:t>tovati</a:t>
          </a:r>
          <a:r>
            <a:rPr lang="en-US" b="1" dirty="0"/>
            <a:t> r</a:t>
          </a:r>
          <a:r>
            <a:rPr lang="sr-Latn-RS" b="1" dirty="0"/>
            <a:t>okov</a:t>
          </a:r>
          <a:r>
            <a:rPr lang="en-US" b="1" dirty="0"/>
            <a:t>e</a:t>
          </a:r>
        </a:p>
      </dgm:t>
    </dgm:pt>
    <dgm:pt modelId="{263BED16-1014-4328-B67A-512B91D84D2D}" type="parTrans" cxnId="{7443F399-B3AF-42A6-BCAC-EE683F2DF1DA}">
      <dgm:prSet/>
      <dgm:spPr/>
      <dgm:t>
        <a:bodyPr/>
        <a:lstStyle/>
        <a:p>
          <a:endParaRPr lang="en-US"/>
        </a:p>
      </dgm:t>
    </dgm:pt>
    <dgm:pt modelId="{237433D9-4360-4160-B4A5-CD1D1FB02322}" type="sibTrans" cxnId="{7443F399-B3AF-42A6-BCAC-EE683F2DF1DA}">
      <dgm:prSet/>
      <dgm:spPr/>
      <dgm:t>
        <a:bodyPr/>
        <a:lstStyle/>
        <a:p>
          <a:endParaRPr lang="en-US"/>
        </a:p>
      </dgm:t>
    </dgm:pt>
    <dgm:pt modelId="{C767DB07-A28C-499F-BE50-9CD1ED6C4B60}">
      <dgm:prSet/>
      <dgm:spPr/>
      <dgm:t>
        <a:bodyPr/>
        <a:lstStyle/>
        <a:p>
          <a:r>
            <a:rPr lang="sr-Latn-RS" b="1" dirty="0"/>
            <a:t>S</a:t>
          </a:r>
          <a:r>
            <a:rPr lang="en-US" b="1" dirty="0" err="1"/>
            <a:t>provesti</a:t>
          </a:r>
          <a:r>
            <a:rPr lang="en-US" b="1" dirty="0"/>
            <a:t> </a:t>
          </a:r>
          <a:r>
            <a:rPr lang="en-US" b="1" dirty="0" err="1"/>
            <a:t>istraživanje</a:t>
          </a:r>
          <a:r>
            <a:rPr lang="en-US" b="1" dirty="0"/>
            <a:t> </a:t>
          </a:r>
          <a:r>
            <a:rPr lang="en-US" b="1" dirty="0" err="1"/>
            <a:t>tržišta</a:t>
          </a:r>
          <a:endParaRPr lang="en-US" b="1" dirty="0"/>
        </a:p>
      </dgm:t>
    </dgm:pt>
    <dgm:pt modelId="{23586E39-6520-4075-8FF1-BA5C040C2BCC}" type="parTrans" cxnId="{159E8599-47EC-4AB4-9CB3-984688D38668}">
      <dgm:prSet/>
      <dgm:spPr/>
      <dgm:t>
        <a:bodyPr/>
        <a:lstStyle/>
        <a:p>
          <a:endParaRPr lang="en-US"/>
        </a:p>
      </dgm:t>
    </dgm:pt>
    <dgm:pt modelId="{D6B6742E-0D2A-4F3B-9001-5623CE380049}" type="sibTrans" cxnId="{159E8599-47EC-4AB4-9CB3-984688D38668}">
      <dgm:prSet/>
      <dgm:spPr/>
      <dgm:t>
        <a:bodyPr/>
        <a:lstStyle/>
        <a:p>
          <a:endParaRPr lang="en-US"/>
        </a:p>
      </dgm:t>
    </dgm:pt>
    <dgm:pt modelId="{3224523A-C1FC-4CA7-B1B5-E4487D7F185E}">
      <dgm:prSet phldrT="[Text]"/>
      <dgm:spPr/>
      <dgm:t>
        <a:bodyPr/>
        <a:lstStyle/>
        <a:p>
          <a:r>
            <a:rPr lang="sr-Latn-RS" b="1" dirty="0"/>
            <a:t>Jasno definisati kriterijume</a:t>
          </a:r>
          <a:endParaRPr lang="en-US" b="1" dirty="0"/>
        </a:p>
      </dgm:t>
    </dgm:pt>
    <dgm:pt modelId="{DB9D435B-05E9-4C64-AB3B-C0D10A6A7988}" type="parTrans" cxnId="{555B7CD6-DE77-45F5-BB40-8BEFD7BF0FA8}">
      <dgm:prSet/>
      <dgm:spPr/>
      <dgm:t>
        <a:bodyPr/>
        <a:lstStyle/>
        <a:p>
          <a:endParaRPr lang="en-US"/>
        </a:p>
      </dgm:t>
    </dgm:pt>
    <dgm:pt modelId="{B7AD1891-1681-49C9-B984-91CE029EC4BB}" type="sibTrans" cxnId="{555B7CD6-DE77-45F5-BB40-8BEFD7BF0FA8}">
      <dgm:prSet/>
      <dgm:spPr/>
      <dgm:t>
        <a:bodyPr/>
        <a:lstStyle/>
        <a:p>
          <a:endParaRPr lang="en-US"/>
        </a:p>
      </dgm:t>
    </dgm:pt>
    <dgm:pt modelId="{2DB0C0BD-B7A3-4BF8-824E-803101EA82E7}">
      <dgm:prSet phldrT="[Text]"/>
      <dgm:spPr/>
      <dgm:t>
        <a:bodyPr/>
        <a:lstStyle/>
        <a:p>
          <a:r>
            <a:rPr lang="sr-Latn-RS" b="1" dirty="0"/>
            <a:t>Kriterijumi u skladu sa ugovorom</a:t>
          </a:r>
          <a:endParaRPr lang="en-US" b="1" dirty="0"/>
        </a:p>
      </dgm:t>
    </dgm:pt>
    <dgm:pt modelId="{612C0D1D-A53B-4F2C-8BEE-7B82F35DE226}" type="parTrans" cxnId="{DC47426C-2A75-4CB0-B43E-2092B13BE3F3}">
      <dgm:prSet/>
      <dgm:spPr/>
      <dgm:t>
        <a:bodyPr/>
        <a:lstStyle/>
        <a:p>
          <a:endParaRPr lang="en-US"/>
        </a:p>
      </dgm:t>
    </dgm:pt>
    <dgm:pt modelId="{1B38370C-6328-49EC-B9AF-DC81761465C8}" type="sibTrans" cxnId="{DC47426C-2A75-4CB0-B43E-2092B13BE3F3}">
      <dgm:prSet/>
      <dgm:spPr/>
      <dgm:t>
        <a:bodyPr/>
        <a:lstStyle/>
        <a:p>
          <a:endParaRPr lang="en-US"/>
        </a:p>
      </dgm:t>
    </dgm:pt>
    <dgm:pt modelId="{F39B72D7-21EE-4BFA-80B7-5D861757C2D9}">
      <dgm:prSet phldrT="[Text]"/>
      <dgm:spPr/>
      <dgm:t>
        <a:bodyPr/>
        <a:lstStyle/>
        <a:p>
          <a:r>
            <a:rPr lang="sr-Latn-RS" b="1" dirty="0"/>
            <a:t>Kriterijumi ne smeju biti </a:t>
          </a:r>
          <a:r>
            <a:rPr lang="sr-Latn-RS" b="1" dirty="0" err="1"/>
            <a:t>diskriminatorni</a:t>
          </a:r>
          <a:r>
            <a:rPr lang="sr-Latn-RS" b="1" dirty="0"/>
            <a:t> /</a:t>
          </a:r>
          <a:r>
            <a:rPr lang="sr-Latn-RS" b="1" dirty="0" err="1"/>
            <a:t>oraničavajući</a:t>
          </a:r>
          <a:endParaRPr lang="en-US" b="1" dirty="0"/>
        </a:p>
      </dgm:t>
    </dgm:pt>
    <dgm:pt modelId="{4845EE14-A30E-486B-8472-BB427656180F}" type="parTrans" cxnId="{7218671F-8FF6-44FC-81D7-412EFE908B28}">
      <dgm:prSet/>
      <dgm:spPr/>
      <dgm:t>
        <a:bodyPr/>
        <a:lstStyle/>
        <a:p>
          <a:endParaRPr lang="en-US"/>
        </a:p>
      </dgm:t>
    </dgm:pt>
    <dgm:pt modelId="{5F9E29E4-1C70-4F96-B58D-EF102E6BC123}" type="sibTrans" cxnId="{7218671F-8FF6-44FC-81D7-412EFE908B28}">
      <dgm:prSet/>
      <dgm:spPr/>
      <dgm:t>
        <a:bodyPr/>
        <a:lstStyle/>
        <a:p>
          <a:endParaRPr lang="en-US"/>
        </a:p>
      </dgm:t>
    </dgm:pt>
    <dgm:pt modelId="{2D9A75DE-AD19-4A14-8EC8-E70159C926FD}">
      <dgm:prSet phldrT="[Text]"/>
      <dgm:spPr/>
      <dgm:t>
        <a:bodyPr/>
        <a:lstStyle/>
        <a:p>
          <a:r>
            <a:rPr lang="en-US" b="1" dirty="0" err="1">
              <a:ea typeface="Calibri"/>
              <a:cs typeface="Calibri"/>
            </a:rPr>
            <a:t>Pošt</a:t>
          </a:r>
          <a:r>
            <a:rPr lang="sr-Latn-RS" b="1" dirty="0">
              <a:ea typeface="Calibri"/>
              <a:cs typeface="Calibri"/>
            </a:rPr>
            <a:t>o</a:t>
          </a:r>
          <a:r>
            <a:rPr lang="en-US" b="1" dirty="0" err="1">
              <a:ea typeface="Calibri"/>
              <a:cs typeface="Calibri"/>
            </a:rPr>
            <a:t>va</a:t>
          </a:r>
          <a:r>
            <a:rPr lang="sr-Latn-RS" b="1" dirty="0">
              <a:ea typeface="Calibri"/>
              <a:cs typeface="Calibri"/>
            </a:rPr>
            <a:t>nje</a:t>
          </a:r>
          <a:r>
            <a:rPr lang="en-US" b="1" dirty="0">
              <a:ea typeface="Calibri"/>
              <a:cs typeface="Calibri"/>
            </a:rPr>
            <a:t> </a:t>
          </a:r>
          <a:r>
            <a:rPr lang="en-US" b="1" dirty="0" err="1">
              <a:ea typeface="Calibri"/>
              <a:cs typeface="Calibri"/>
            </a:rPr>
            <a:t>procedur</a:t>
          </a:r>
          <a:r>
            <a:rPr lang="sr-Latn-RS" b="1" dirty="0">
              <a:ea typeface="Calibri"/>
              <a:cs typeface="Calibri"/>
            </a:rPr>
            <a:t>a</a:t>
          </a:r>
          <a:r>
            <a:rPr lang="en-US" b="1" dirty="0">
              <a:ea typeface="Calibri"/>
              <a:cs typeface="Calibri"/>
            </a:rPr>
            <a:t> </a:t>
          </a:r>
          <a:r>
            <a:rPr lang="sr-Latn-RS" b="1" dirty="0">
              <a:ea typeface="Calibri"/>
              <a:cs typeface="Calibri"/>
            </a:rPr>
            <a:t>javnih nabavki</a:t>
          </a:r>
          <a:endParaRPr lang="en-US" dirty="0"/>
        </a:p>
      </dgm:t>
    </dgm:pt>
    <dgm:pt modelId="{81B549B2-C9D0-4674-8CF0-4ACEDF4B8840}" type="parTrans" cxnId="{904991F5-11F8-426E-8EC0-C1DABC18A5E9}">
      <dgm:prSet/>
      <dgm:spPr/>
      <dgm:t>
        <a:bodyPr/>
        <a:lstStyle/>
        <a:p>
          <a:endParaRPr lang="en-US"/>
        </a:p>
      </dgm:t>
    </dgm:pt>
    <dgm:pt modelId="{F854C777-AD20-4A5C-8D78-65D39F0234F2}" type="sibTrans" cxnId="{904991F5-11F8-426E-8EC0-C1DABC18A5E9}">
      <dgm:prSet/>
      <dgm:spPr/>
      <dgm:t>
        <a:bodyPr/>
        <a:lstStyle/>
        <a:p>
          <a:endParaRPr lang="en-US"/>
        </a:p>
      </dgm:t>
    </dgm:pt>
    <dgm:pt modelId="{4D05D771-70EB-407B-8056-B1F8129CB488}">
      <dgm:prSet phldrT="[Text]"/>
      <dgm:spPr/>
      <dgm:t>
        <a:bodyPr/>
        <a:lstStyle/>
        <a:p>
          <a:r>
            <a:rPr lang="sr-Latn-RS" b="1" dirty="0"/>
            <a:t>Izbegavati sukob interesa</a:t>
          </a:r>
          <a:endParaRPr lang="en-US" b="1" dirty="0"/>
        </a:p>
      </dgm:t>
    </dgm:pt>
    <dgm:pt modelId="{EFA80162-AAAF-49EB-B85F-065FC213E6F6}" type="parTrans" cxnId="{10FC0775-722B-472F-ACF2-91ADE634639B}">
      <dgm:prSet/>
      <dgm:spPr/>
      <dgm:t>
        <a:bodyPr/>
        <a:lstStyle/>
        <a:p>
          <a:endParaRPr lang="en-US"/>
        </a:p>
      </dgm:t>
    </dgm:pt>
    <dgm:pt modelId="{389B72F8-81EC-461E-9A28-D7DE3219ED3C}" type="sibTrans" cxnId="{10FC0775-722B-472F-ACF2-91ADE634639B}">
      <dgm:prSet/>
      <dgm:spPr/>
      <dgm:t>
        <a:bodyPr/>
        <a:lstStyle/>
        <a:p>
          <a:endParaRPr lang="en-US"/>
        </a:p>
      </dgm:t>
    </dgm:pt>
    <dgm:pt modelId="{D6D52EDF-D0CA-4CC6-89CE-72D5B2C63204}">
      <dgm:prSet phldrT="[Text]"/>
      <dgm:spPr/>
      <dgm:t>
        <a:bodyPr/>
        <a:lstStyle/>
        <a:p>
          <a:r>
            <a:rPr lang="sr-Latn-RS" b="1" dirty="0"/>
            <a:t>Implementacija projekta</a:t>
          </a:r>
          <a:endParaRPr lang="en-US" b="1" dirty="0"/>
        </a:p>
      </dgm:t>
    </dgm:pt>
    <dgm:pt modelId="{E629D0CB-5DED-42C8-801E-10E4963E5705}" type="parTrans" cxnId="{7DECE4B3-F5E1-4E44-98D8-AEF416EABB20}">
      <dgm:prSet/>
      <dgm:spPr/>
      <dgm:t>
        <a:bodyPr/>
        <a:lstStyle/>
        <a:p>
          <a:endParaRPr lang="en-US"/>
        </a:p>
      </dgm:t>
    </dgm:pt>
    <dgm:pt modelId="{0A75FAE2-9691-4A44-AC20-DA62D9D2B38E}" type="sibTrans" cxnId="{7DECE4B3-F5E1-4E44-98D8-AEF416EABB20}">
      <dgm:prSet/>
      <dgm:spPr/>
      <dgm:t>
        <a:bodyPr/>
        <a:lstStyle/>
        <a:p>
          <a:endParaRPr lang="en-US"/>
        </a:p>
      </dgm:t>
    </dgm:pt>
    <dgm:pt modelId="{44A86F60-5009-4BB7-91D7-31343F73BF37}">
      <dgm:prSet phldrT="[Text]"/>
      <dgm:spPr/>
      <dgm:t>
        <a:bodyPr/>
        <a:lstStyle/>
        <a:p>
          <a:r>
            <a:rPr lang="sr-Latn-RS" b="1" dirty="0" err="1"/>
            <a:t>Poštova</a:t>
          </a:r>
          <a:r>
            <a:rPr lang="en-US" b="1" dirty="0" err="1"/>
            <a:t>ti</a:t>
          </a:r>
          <a:r>
            <a:rPr lang="sr-Latn-RS" b="1" dirty="0"/>
            <a:t> ugovor, </a:t>
          </a:r>
          <a:r>
            <a:rPr lang="en-US" b="1" dirty="0" err="1"/>
            <a:t>izmene</a:t>
          </a:r>
          <a:r>
            <a:rPr lang="sr-Latn-RS" b="1" dirty="0"/>
            <a:t>- procedura</a:t>
          </a:r>
          <a:r>
            <a:rPr lang="en-US" b="1" dirty="0"/>
            <a:t> </a:t>
          </a:r>
        </a:p>
        <a:p>
          <a:endParaRPr lang="en-US" b="1" dirty="0"/>
        </a:p>
      </dgm:t>
    </dgm:pt>
    <dgm:pt modelId="{2B960318-08B7-4197-B048-A548BD891809}" type="parTrans" cxnId="{D8C54239-4F41-45ED-9140-3ADEE985ECE7}">
      <dgm:prSet/>
      <dgm:spPr/>
      <dgm:t>
        <a:bodyPr/>
        <a:lstStyle/>
        <a:p>
          <a:endParaRPr lang="en-US"/>
        </a:p>
      </dgm:t>
    </dgm:pt>
    <dgm:pt modelId="{A4139F10-F464-4CEA-9D13-943BA18C97BE}" type="sibTrans" cxnId="{D8C54239-4F41-45ED-9140-3ADEE985ECE7}">
      <dgm:prSet/>
      <dgm:spPr/>
      <dgm:t>
        <a:bodyPr/>
        <a:lstStyle/>
        <a:p>
          <a:endParaRPr lang="en-US"/>
        </a:p>
      </dgm:t>
    </dgm:pt>
    <dgm:pt modelId="{672208C1-46FB-4670-A0B1-872D8FD76341}">
      <dgm:prSet phldrT="[Text]"/>
      <dgm:spPr/>
      <dgm:t>
        <a:bodyPr/>
        <a:lstStyle/>
        <a:p>
          <a:r>
            <a:rPr lang="sr-Latn-RS" b="1" dirty="0" err="1"/>
            <a:t>Ocenjiva</a:t>
          </a:r>
          <a:r>
            <a:rPr lang="en-US" b="1" dirty="0" err="1"/>
            <a:t>ti</a:t>
          </a:r>
          <a:r>
            <a:rPr lang="sr-Latn-RS" b="1" dirty="0"/>
            <a:t> u skladu sa procedurama i postavljenim kriterijumima</a:t>
          </a:r>
          <a:endParaRPr lang="en-US" b="1" dirty="0"/>
        </a:p>
      </dgm:t>
    </dgm:pt>
    <dgm:pt modelId="{7CD7154B-A239-4516-9E7C-750501F7FF73}" type="parTrans" cxnId="{2865B833-D08D-4F6F-B460-1F2D210FC09C}">
      <dgm:prSet/>
      <dgm:spPr/>
      <dgm:t>
        <a:bodyPr/>
        <a:lstStyle/>
        <a:p>
          <a:endParaRPr lang="en-US"/>
        </a:p>
      </dgm:t>
    </dgm:pt>
    <dgm:pt modelId="{A8EBF776-0296-4A00-97B1-2BEC8894D835}" type="sibTrans" cxnId="{2865B833-D08D-4F6F-B460-1F2D210FC09C}">
      <dgm:prSet/>
      <dgm:spPr/>
      <dgm:t>
        <a:bodyPr/>
        <a:lstStyle/>
        <a:p>
          <a:endParaRPr lang="en-US"/>
        </a:p>
      </dgm:t>
    </dgm:pt>
    <dgm:pt modelId="{2BB65B00-89D3-4CBC-A1F8-A2579E0AC5C0}">
      <dgm:prSet phldrT="[Text]"/>
      <dgm:spPr/>
      <dgm:t>
        <a:bodyPr/>
        <a:lstStyle/>
        <a:p>
          <a:r>
            <a:rPr lang="sr-Latn-RS" b="1" dirty="0"/>
            <a:t>Održivost                                  </a:t>
          </a:r>
          <a:endParaRPr lang="en-US" b="1" dirty="0"/>
        </a:p>
      </dgm:t>
    </dgm:pt>
    <dgm:pt modelId="{9F0AB4A0-04C7-4CFC-A479-24B9D5E58FB5}" type="parTrans" cxnId="{4443388C-C48F-4B52-9265-EF5FF988D203}">
      <dgm:prSet/>
      <dgm:spPr/>
      <dgm:t>
        <a:bodyPr/>
        <a:lstStyle/>
        <a:p>
          <a:endParaRPr lang="en-US"/>
        </a:p>
      </dgm:t>
    </dgm:pt>
    <dgm:pt modelId="{A246AD5E-95A3-4B97-9BC2-332DC00E082A}" type="sibTrans" cxnId="{4443388C-C48F-4B52-9265-EF5FF988D203}">
      <dgm:prSet/>
      <dgm:spPr/>
      <dgm:t>
        <a:bodyPr/>
        <a:lstStyle/>
        <a:p>
          <a:endParaRPr lang="en-US"/>
        </a:p>
      </dgm:t>
    </dgm:pt>
    <dgm:pt modelId="{F157217F-CB7F-4F65-B36E-9BFB4107E0F3}">
      <dgm:prSet phldrT="[Text]"/>
      <dgm:spPr/>
      <dgm:t>
        <a:bodyPr/>
        <a:lstStyle/>
        <a:p>
          <a:r>
            <a:rPr lang="sr-Latn-RS" b="1" dirty="0"/>
            <a:t>Namensko korišćenje  </a:t>
          </a:r>
          <a:r>
            <a:rPr lang="en-US" b="1" dirty="0" err="1"/>
            <a:t>opreme</a:t>
          </a:r>
          <a:r>
            <a:rPr lang="en-US" b="1" dirty="0"/>
            <a:t> / </a:t>
          </a:r>
          <a:r>
            <a:rPr lang="en-US" b="1" dirty="0" err="1"/>
            <a:t>objekta</a:t>
          </a:r>
          <a:r>
            <a:rPr lang="sr-Latn-RS" b="1" dirty="0"/>
            <a:t>            </a:t>
          </a:r>
          <a:endParaRPr lang="en-US" b="1" dirty="0"/>
        </a:p>
      </dgm:t>
    </dgm:pt>
    <dgm:pt modelId="{276EB20A-C194-4B82-AD0A-A75077D50277}" type="parTrans" cxnId="{D2FBB0F4-9C9B-4F2C-B2D4-1ECAB93333AA}">
      <dgm:prSet/>
      <dgm:spPr/>
      <dgm:t>
        <a:bodyPr/>
        <a:lstStyle/>
        <a:p>
          <a:endParaRPr lang="en-US"/>
        </a:p>
      </dgm:t>
    </dgm:pt>
    <dgm:pt modelId="{B1F593E7-218C-4743-AB6D-1F015E7B8A55}" type="sibTrans" cxnId="{D2FBB0F4-9C9B-4F2C-B2D4-1ECAB93333AA}">
      <dgm:prSet/>
      <dgm:spPr/>
      <dgm:t>
        <a:bodyPr/>
        <a:lstStyle/>
        <a:p>
          <a:endParaRPr lang="en-US"/>
        </a:p>
      </dgm:t>
    </dgm:pt>
    <dgm:pt modelId="{E4A52E01-2B52-4365-A1CA-DB5FA87DECA3}">
      <dgm:prSet/>
      <dgm:spPr/>
      <dgm:t>
        <a:bodyPr/>
        <a:lstStyle/>
        <a:p>
          <a:r>
            <a:rPr lang="sr-Latn-RS" b="1" dirty="0"/>
            <a:t>Dokaz o implementaciji</a:t>
          </a:r>
          <a:endParaRPr lang="en-US" b="1" dirty="0"/>
        </a:p>
      </dgm:t>
    </dgm:pt>
    <dgm:pt modelId="{A4F9D6B7-01DE-4FF6-8075-43445E7E3B99}" type="parTrans" cxnId="{30DBE2D9-C757-44DE-9462-6DB8439BC963}">
      <dgm:prSet/>
      <dgm:spPr/>
      <dgm:t>
        <a:bodyPr/>
        <a:lstStyle/>
        <a:p>
          <a:endParaRPr lang="en-US"/>
        </a:p>
      </dgm:t>
    </dgm:pt>
    <dgm:pt modelId="{8DF3035F-DA3D-447A-B29E-A560CB46C595}" type="sibTrans" cxnId="{30DBE2D9-C757-44DE-9462-6DB8439BC963}">
      <dgm:prSet/>
      <dgm:spPr/>
      <dgm:t>
        <a:bodyPr/>
        <a:lstStyle/>
        <a:p>
          <a:endParaRPr lang="en-US"/>
        </a:p>
      </dgm:t>
    </dgm:pt>
    <dgm:pt modelId="{54962C1E-55E4-4A11-8149-8C04D666941C}" type="pres">
      <dgm:prSet presAssocID="{F07A053E-9E9E-4CA5-B0D8-9F08D2F8CD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46DE42-D5E9-415E-AFCC-E4A1465097F9}" type="pres">
      <dgm:prSet presAssocID="{0469285E-8AA6-4D24-9691-64DC20EC820A}" presName="hierRoot1" presStyleCnt="0">
        <dgm:presLayoutVars>
          <dgm:hierBranch val="init"/>
        </dgm:presLayoutVars>
      </dgm:prSet>
      <dgm:spPr/>
    </dgm:pt>
    <dgm:pt modelId="{E11DAD34-B837-494F-A853-06CC4DD5AAC6}" type="pres">
      <dgm:prSet presAssocID="{0469285E-8AA6-4D24-9691-64DC20EC820A}" presName="rootComposite1" presStyleCnt="0"/>
      <dgm:spPr/>
    </dgm:pt>
    <dgm:pt modelId="{E3F340D6-F192-4B93-8B14-35D3A3477AF0}" type="pres">
      <dgm:prSet presAssocID="{0469285E-8AA6-4D24-9691-64DC20EC820A}" presName="rootText1" presStyleLbl="node0" presStyleIdx="0" presStyleCnt="1" custScaleX="173858">
        <dgm:presLayoutVars>
          <dgm:chPref val="3"/>
        </dgm:presLayoutVars>
      </dgm:prSet>
      <dgm:spPr/>
    </dgm:pt>
    <dgm:pt modelId="{D71FC8AE-3128-4A2E-901E-FF17011AED62}" type="pres">
      <dgm:prSet presAssocID="{0469285E-8AA6-4D24-9691-64DC20EC820A}" presName="rootConnector1" presStyleLbl="node1" presStyleIdx="0" presStyleCnt="0"/>
      <dgm:spPr/>
    </dgm:pt>
    <dgm:pt modelId="{5150CC1A-8B6A-4581-A301-C23CA0873FBC}" type="pres">
      <dgm:prSet presAssocID="{0469285E-8AA6-4D24-9691-64DC20EC820A}" presName="hierChild2" presStyleCnt="0"/>
      <dgm:spPr/>
    </dgm:pt>
    <dgm:pt modelId="{18334303-07DD-4D7A-B7FE-244530DDA010}" type="pres">
      <dgm:prSet presAssocID="{1BC4ACBA-349B-43FB-BFA0-899309B6DEA1}" presName="Name64" presStyleLbl="parChTrans1D2" presStyleIdx="0" presStyleCnt="5"/>
      <dgm:spPr/>
    </dgm:pt>
    <dgm:pt modelId="{1C5C739E-6C13-4E12-9E6C-4991B60F55F3}" type="pres">
      <dgm:prSet presAssocID="{87A1B408-15BC-429B-84E6-D6232A9A00EB}" presName="hierRoot2" presStyleCnt="0">
        <dgm:presLayoutVars>
          <dgm:hierBranch val="init"/>
        </dgm:presLayoutVars>
      </dgm:prSet>
      <dgm:spPr/>
    </dgm:pt>
    <dgm:pt modelId="{E4A60F4D-0FFD-4261-8080-490BC3742AEB}" type="pres">
      <dgm:prSet presAssocID="{87A1B408-15BC-429B-84E6-D6232A9A00EB}" presName="rootComposite" presStyleCnt="0"/>
      <dgm:spPr/>
    </dgm:pt>
    <dgm:pt modelId="{2B5CA4B6-E5F7-42A3-8EB3-729405E5805B}" type="pres">
      <dgm:prSet presAssocID="{87A1B408-15BC-429B-84E6-D6232A9A00EB}" presName="rootText" presStyleLbl="node2" presStyleIdx="0" presStyleCnt="5" custScaleX="173858">
        <dgm:presLayoutVars>
          <dgm:chPref val="3"/>
        </dgm:presLayoutVars>
      </dgm:prSet>
      <dgm:spPr/>
    </dgm:pt>
    <dgm:pt modelId="{3D16D098-201F-453B-A3FB-A65ECBD10452}" type="pres">
      <dgm:prSet presAssocID="{87A1B408-15BC-429B-84E6-D6232A9A00EB}" presName="rootConnector" presStyleLbl="node2" presStyleIdx="0" presStyleCnt="5"/>
      <dgm:spPr/>
    </dgm:pt>
    <dgm:pt modelId="{21016727-4AA0-4738-A386-3F0D2FD32410}" type="pres">
      <dgm:prSet presAssocID="{87A1B408-15BC-429B-84E6-D6232A9A00EB}" presName="hierChild4" presStyleCnt="0"/>
      <dgm:spPr/>
    </dgm:pt>
    <dgm:pt modelId="{9100EB05-5341-4287-9D10-1DD1B1A1B591}" type="pres">
      <dgm:prSet presAssocID="{23586E39-6520-4075-8FF1-BA5C040C2BCC}" presName="Name64" presStyleLbl="parChTrans1D3" presStyleIdx="0" presStyleCnt="11"/>
      <dgm:spPr/>
    </dgm:pt>
    <dgm:pt modelId="{664B02C9-627E-4605-A58B-6B46920758E7}" type="pres">
      <dgm:prSet presAssocID="{C767DB07-A28C-499F-BE50-9CD1ED6C4B60}" presName="hierRoot2" presStyleCnt="0">
        <dgm:presLayoutVars>
          <dgm:hierBranch val="init"/>
        </dgm:presLayoutVars>
      </dgm:prSet>
      <dgm:spPr/>
    </dgm:pt>
    <dgm:pt modelId="{2DBA5BAE-1816-41DD-8AB4-6C100CF3BE6C}" type="pres">
      <dgm:prSet presAssocID="{C767DB07-A28C-499F-BE50-9CD1ED6C4B60}" presName="rootComposite" presStyleCnt="0"/>
      <dgm:spPr/>
    </dgm:pt>
    <dgm:pt modelId="{F38F27C8-AE87-4C72-B901-80914500B6E8}" type="pres">
      <dgm:prSet presAssocID="{C767DB07-A28C-499F-BE50-9CD1ED6C4B60}" presName="rootText" presStyleLbl="node3" presStyleIdx="0" presStyleCnt="11" custScaleX="173858">
        <dgm:presLayoutVars>
          <dgm:chPref val="3"/>
        </dgm:presLayoutVars>
      </dgm:prSet>
      <dgm:spPr/>
    </dgm:pt>
    <dgm:pt modelId="{9A28F800-9C0D-4283-BA4B-DFEAA0984B80}" type="pres">
      <dgm:prSet presAssocID="{C767DB07-A28C-499F-BE50-9CD1ED6C4B60}" presName="rootConnector" presStyleLbl="node3" presStyleIdx="0" presStyleCnt="11"/>
      <dgm:spPr/>
    </dgm:pt>
    <dgm:pt modelId="{98596271-C38E-4FB1-A324-F4B10379A184}" type="pres">
      <dgm:prSet presAssocID="{C767DB07-A28C-499F-BE50-9CD1ED6C4B60}" presName="hierChild4" presStyleCnt="0"/>
      <dgm:spPr/>
    </dgm:pt>
    <dgm:pt modelId="{F74527DB-77CE-4E7F-8380-71D1D0D3FA39}" type="pres">
      <dgm:prSet presAssocID="{C767DB07-A28C-499F-BE50-9CD1ED6C4B60}" presName="hierChild5" presStyleCnt="0"/>
      <dgm:spPr/>
    </dgm:pt>
    <dgm:pt modelId="{A640B8FE-365E-4532-A5B7-D6D81151D59E}" type="pres">
      <dgm:prSet presAssocID="{BECA213F-1E93-478C-A632-24ACEE5B1C52}" presName="Name64" presStyleLbl="parChTrans1D3" presStyleIdx="1" presStyleCnt="11"/>
      <dgm:spPr/>
    </dgm:pt>
    <dgm:pt modelId="{FAD7C517-4A76-4A8E-AE88-3539ADD415E7}" type="pres">
      <dgm:prSet presAssocID="{5EE6B47F-A4C0-47B6-9DF0-C3F15B1E7810}" presName="hierRoot2" presStyleCnt="0">
        <dgm:presLayoutVars>
          <dgm:hierBranch val="init"/>
        </dgm:presLayoutVars>
      </dgm:prSet>
      <dgm:spPr/>
    </dgm:pt>
    <dgm:pt modelId="{9B680698-81BE-4F2F-A6B1-ED051AD668D5}" type="pres">
      <dgm:prSet presAssocID="{5EE6B47F-A4C0-47B6-9DF0-C3F15B1E7810}" presName="rootComposite" presStyleCnt="0"/>
      <dgm:spPr/>
    </dgm:pt>
    <dgm:pt modelId="{73309351-2A47-4626-ABBE-CBC6A758B733}" type="pres">
      <dgm:prSet presAssocID="{5EE6B47F-A4C0-47B6-9DF0-C3F15B1E7810}" presName="rootText" presStyleLbl="node3" presStyleIdx="1" presStyleCnt="11" custScaleX="173858">
        <dgm:presLayoutVars>
          <dgm:chPref val="3"/>
        </dgm:presLayoutVars>
      </dgm:prSet>
      <dgm:spPr/>
    </dgm:pt>
    <dgm:pt modelId="{34B6C468-77E3-4CB0-B612-9348BFE5228D}" type="pres">
      <dgm:prSet presAssocID="{5EE6B47F-A4C0-47B6-9DF0-C3F15B1E7810}" presName="rootConnector" presStyleLbl="node3" presStyleIdx="1" presStyleCnt="11"/>
      <dgm:spPr/>
    </dgm:pt>
    <dgm:pt modelId="{990B6BE9-0B78-412B-AC89-04C21BAFABDC}" type="pres">
      <dgm:prSet presAssocID="{5EE6B47F-A4C0-47B6-9DF0-C3F15B1E7810}" presName="hierChild4" presStyleCnt="0"/>
      <dgm:spPr/>
    </dgm:pt>
    <dgm:pt modelId="{B59D8C08-04A1-4B0D-B4B6-F6642DEE4F4F}" type="pres">
      <dgm:prSet presAssocID="{5EE6B47F-A4C0-47B6-9DF0-C3F15B1E7810}" presName="hierChild5" presStyleCnt="0"/>
      <dgm:spPr/>
    </dgm:pt>
    <dgm:pt modelId="{8A765D98-656A-416A-AB22-6C640F886AE8}" type="pres">
      <dgm:prSet presAssocID="{87A1B408-15BC-429B-84E6-D6232A9A00EB}" presName="hierChild5" presStyleCnt="0"/>
      <dgm:spPr/>
    </dgm:pt>
    <dgm:pt modelId="{2B22FA9D-3774-4AE9-9BCC-7010FAE0E6E0}" type="pres">
      <dgm:prSet presAssocID="{81B549B2-C9D0-4674-8CF0-4ACEDF4B8840}" presName="Name64" presStyleLbl="parChTrans1D2" presStyleIdx="1" presStyleCnt="5"/>
      <dgm:spPr/>
    </dgm:pt>
    <dgm:pt modelId="{2986B5D6-07E4-48BC-BD8D-B9C8AAB264B7}" type="pres">
      <dgm:prSet presAssocID="{2D9A75DE-AD19-4A14-8EC8-E70159C926FD}" presName="hierRoot2" presStyleCnt="0">
        <dgm:presLayoutVars>
          <dgm:hierBranch val="init"/>
        </dgm:presLayoutVars>
      </dgm:prSet>
      <dgm:spPr/>
    </dgm:pt>
    <dgm:pt modelId="{90D782F3-8D9C-498F-B4C3-0D8BD6F469B5}" type="pres">
      <dgm:prSet presAssocID="{2D9A75DE-AD19-4A14-8EC8-E70159C926FD}" presName="rootComposite" presStyleCnt="0"/>
      <dgm:spPr/>
    </dgm:pt>
    <dgm:pt modelId="{351DB370-1EA7-4B8F-9CED-23F28B1599A8}" type="pres">
      <dgm:prSet presAssocID="{2D9A75DE-AD19-4A14-8EC8-E70159C926FD}" presName="rootText" presStyleLbl="node2" presStyleIdx="1" presStyleCnt="5" custScaleX="173858">
        <dgm:presLayoutVars>
          <dgm:chPref val="3"/>
        </dgm:presLayoutVars>
      </dgm:prSet>
      <dgm:spPr/>
    </dgm:pt>
    <dgm:pt modelId="{243E8BB3-B4A9-4385-86CF-0B7DE16BE299}" type="pres">
      <dgm:prSet presAssocID="{2D9A75DE-AD19-4A14-8EC8-E70159C926FD}" presName="rootConnector" presStyleLbl="node2" presStyleIdx="1" presStyleCnt="5"/>
      <dgm:spPr/>
    </dgm:pt>
    <dgm:pt modelId="{E95CF8FB-018E-4866-856D-AB9CBC33460B}" type="pres">
      <dgm:prSet presAssocID="{2D9A75DE-AD19-4A14-8EC8-E70159C926FD}" presName="hierChild4" presStyleCnt="0"/>
      <dgm:spPr/>
    </dgm:pt>
    <dgm:pt modelId="{EDC3BBC4-4AEA-44A1-BC5F-4CF0AFBD2DE7}" type="pres">
      <dgm:prSet presAssocID="{263BED16-1014-4328-B67A-512B91D84D2D}" presName="Name64" presStyleLbl="parChTrans1D3" presStyleIdx="2" presStyleCnt="11"/>
      <dgm:spPr/>
    </dgm:pt>
    <dgm:pt modelId="{962368DD-8BBA-48A2-B394-59F813103B20}" type="pres">
      <dgm:prSet presAssocID="{F2F116C6-D9DD-4A5A-86D3-C97F566BA00D}" presName="hierRoot2" presStyleCnt="0">
        <dgm:presLayoutVars>
          <dgm:hierBranch val="init"/>
        </dgm:presLayoutVars>
      </dgm:prSet>
      <dgm:spPr/>
    </dgm:pt>
    <dgm:pt modelId="{CC9E73B0-CCCA-441F-88E7-DAA74E94052C}" type="pres">
      <dgm:prSet presAssocID="{F2F116C6-D9DD-4A5A-86D3-C97F566BA00D}" presName="rootComposite" presStyleCnt="0"/>
      <dgm:spPr/>
    </dgm:pt>
    <dgm:pt modelId="{5BB11874-9308-4C85-873C-57319A3FD47E}" type="pres">
      <dgm:prSet presAssocID="{F2F116C6-D9DD-4A5A-86D3-C97F566BA00D}" presName="rootText" presStyleLbl="node3" presStyleIdx="2" presStyleCnt="11" custScaleX="173858">
        <dgm:presLayoutVars>
          <dgm:chPref val="3"/>
        </dgm:presLayoutVars>
      </dgm:prSet>
      <dgm:spPr/>
    </dgm:pt>
    <dgm:pt modelId="{4D2626E8-441D-4840-B672-54168CE1E14A}" type="pres">
      <dgm:prSet presAssocID="{F2F116C6-D9DD-4A5A-86D3-C97F566BA00D}" presName="rootConnector" presStyleLbl="node3" presStyleIdx="2" presStyleCnt="11"/>
      <dgm:spPr/>
    </dgm:pt>
    <dgm:pt modelId="{706B9C94-F59A-4E44-A7AE-6BFE21192E5C}" type="pres">
      <dgm:prSet presAssocID="{F2F116C6-D9DD-4A5A-86D3-C97F566BA00D}" presName="hierChild4" presStyleCnt="0"/>
      <dgm:spPr/>
    </dgm:pt>
    <dgm:pt modelId="{1CF37C42-C980-442B-8105-810BA69DB330}" type="pres">
      <dgm:prSet presAssocID="{F2F116C6-D9DD-4A5A-86D3-C97F566BA00D}" presName="hierChild5" presStyleCnt="0"/>
      <dgm:spPr/>
    </dgm:pt>
    <dgm:pt modelId="{ADDDD6DD-7BC3-4FAF-AF5F-1E0D400B26C7}" type="pres">
      <dgm:prSet presAssocID="{DB9D435B-05E9-4C64-AB3B-C0D10A6A7988}" presName="Name64" presStyleLbl="parChTrans1D3" presStyleIdx="3" presStyleCnt="11"/>
      <dgm:spPr/>
    </dgm:pt>
    <dgm:pt modelId="{976A9F7D-EB3D-404A-82E7-EAAB24227703}" type="pres">
      <dgm:prSet presAssocID="{3224523A-C1FC-4CA7-B1B5-E4487D7F185E}" presName="hierRoot2" presStyleCnt="0">
        <dgm:presLayoutVars>
          <dgm:hierBranch val="init"/>
        </dgm:presLayoutVars>
      </dgm:prSet>
      <dgm:spPr/>
    </dgm:pt>
    <dgm:pt modelId="{7DD5AC80-2D65-4613-9B8F-D5E57F53D9FE}" type="pres">
      <dgm:prSet presAssocID="{3224523A-C1FC-4CA7-B1B5-E4487D7F185E}" presName="rootComposite" presStyleCnt="0"/>
      <dgm:spPr/>
    </dgm:pt>
    <dgm:pt modelId="{00B9AAB8-3C17-49D1-8492-8B3C6AD11085}" type="pres">
      <dgm:prSet presAssocID="{3224523A-C1FC-4CA7-B1B5-E4487D7F185E}" presName="rootText" presStyleLbl="node3" presStyleIdx="3" presStyleCnt="11" custScaleX="173858">
        <dgm:presLayoutVars>
          <dgm:chPref val="3"/>
        </dgm:presLayoutVars>
      </dgm:prSet>
      <dgm:spPr/>
    </dgm:pt>
    <dgm:pt modelId="{ABDF051B-80A7-4BAD-8D2E-BE04984484DE}" type="pres">
      <dgm:prSet presAssocID="{3224523A-C1FC-4CA7-B1B5-E4487D7F185E}" presName="rootConnector" presStyleLbl="node3" presStyleIdx="3" presStyleCnt="11"/>
      <dgm:spPr/>
    </dgm:pt>
    <dgm:pt modelId="{8FD9D406-468B-468F-A59E-42C5058E8684}" type="pres">
      <dgm:prSet presAssocID="{3224523A-C1FC-4CA7-B1B5-E4487D7F185E}" presName="hierChild4" presStyleCnt="0"/>
      <dgm:spPr/>
    </dgm:pt>
    <dgm:pt modelId="{DCC92AD4-614E-46D1-AE47-A680F3519582}" type="pres">
      <dgm:prSet presAssocID="{3224523A-C1FC-4CA7-B1B5-E4487D7F185E}" presName="hierChild5" presStyleCnt="0"/>
      <dgm:spPr/>
    </dgm:pt>
    <dgm:pt modelId="{CAD09280-A8C9-4DB4-9F46-E13FDDC7E256}" type="pres">
      <dgm:prSet presAssocID="{612C0D1D-A53B-4F2C-8BEE-7B82F35DE226}" presName="Name64" presStyleLbl="parChTrans1D3" presStyleIdx="4" presStyleCnt="11"/>
      <dgm:spPr/>
    </dgm:pt>
    <dgm:pt modelId="{B9979F87-7524-4A64-B993-F54A67079F4E}" type="pres">
      <dgm:prSet presAssocID="{2DB0C0BD-B7A3-4BF8-824E-803101EA82E7}" presName="hierRoot2" presStyleCnt="0">
        <dgm:presLayoutVars>
          <dgm:hierBranch val="init"/>
        </dgm:presLayoutVars>
      </dgm:prSet>
      <dgm:spPr/>
    </dgm:pt>
    <dgm:pt modelId="{3DE86A90-7C7E-4DB6-92E1-41EB0D1E6BCE}" type="pres">
      <dgm:prSet presAssocID="{2DB0C0BD-B7A3-4BF8-824E-803101EA82E7}" presName="rootComposite" presStyleCnt="0"/>
      <dgm:spPr/>
    </dgm:pt>
    <dgm:pt modelId="{022F305F-480A-40D4-99BF-95283824D88A}" type="pres">
      <dgm:prSet presAssocID="{2DB0C0BD-B7A3-4BF8-824E-803101EA82E7}" presName="rootText" presStyleLbl="node3" presStyleIdx="4" presStyleCnt="11" custScaleX="173858">
        <dgm:presLayoutVars>
          <dgm:chPref val="3"/>
        </dgm:presLayoutVars>
      </dgm:prSet>
      <dgm:spPr/>
    </dgm:pt>
    <dgm:pt modelId="{368B727D-F624-47BC-8295-F4D2BF6367F3}" type="pres">
      <dgm:prSet presAssocID="{2DB0C0BD-B7A3-4BF8-824E-803101EA82E7}" presName="rootConnector" presStyleLbl="node3" presStyleIdx="4" presStyleCnt="11"/>
      <dgm:spPr/>
    </dgm:pt>
    <dgm:pt modelId="{4FE44BB5-3B64-4221-ADBF-E24501C4E5CF}" type="pres">
      <dgm:prSet presAssocID="{2DB0C0BD-B7A3-4BF8-824E-803101EA82E7}" presName="hierChild4" presStyleCnt="0"/>
      <dgm:spPr/>
    </dgm:pt>
    <dgm:pt modelId="{88038FF3-7FF9-42BB-BDE9-60BA304E0E68}" type="pres">
      <dgm:prSet presAssocID="{2DB0C0BD-B7A3-4BF8-824E-803101EA82E7}" presName="hierChild5" presStyleCnt="0"/>
      <dgm:spPr/>
    </dgm:pt>
    <dgm:pt modelId="{896CFC97-3C1A-49A8-B9FB-74022472D418}" type="pres">
      <dgm:prSet presAssocID="{4845EE14-A30E-486B-8472-BB427656180F}" presName="Name64" presStyleLbl="parChTrans1D3" presStyleIdx="5" presStyleCnt="11"/>
      <dgm:spPr/>
    </dgm:pt>
    <dgm:pt modelId="{2BC31111-D22C-4041-8D4D-B12C4CF215BB}" type="pres">
      <dgm:prSet presAssocID="{F39B72D7-21EE-4BFA-80B7-5D861757C2D9}" presName="hierRoot2" presStyleCnt="0">
        <dgm:presLayoutVars>
          <dgm:hierBranch val="init"/>
        </dgm:presLayoutVars>
      </dgm:prSet>
      <dgm:spPr/>
    </dgm:pt>
    <dgm:pt modelId="{668BE02F-109B-404C-A661-80492B425E53}" type="pres">
      <dgm:prSet presAssocID="{F39B72D7-21EE-4BFA-80B7-5D861757C2D9}" presName="rootComposite" presStyleCnt="0"/>
      <dgm:spPr/>
    </dgm:pt>
    <dgm:pt modelId="{58BDD852-4FFE-4BB2-8192-75AD2E7F0BF8}" type="pres">
      <dgm:prSet presAssocID="{F39B72D7-21EE-4BFA-80B7-5D861757C2D9}" presName="rootText" presStyleLbl="node3" presStyleIdx="5" presStyleCnt="11" custScaleX="173858">
        <dgm:presLayoutVars>
          <dgm:chPref val="3"/>
        </dgm:presLayoutVars>
      </dgm:prSet>
      <dgm:spPr/>
    </dgm:pt>
    <dgm:pt modelId="{08E6D48B-A6B5-4E25-AE9A-9D36F6F9FDBE}" type="pres">
      <dgm:prSet presAssocID="{F39B72D7-21EE-4BFA-80B7-5D861757C2D9}" presName="rootConnector" presStyleLbl="node3" presStyleIdx="5" presStyleCnt="11"/>
      <dgm:spPr/>
    </dgm:pt>
    <dgm:pt modelId="{BF33CEF6-6E3E-433E-A334-B4346EBEB38C}" type="pres">
      <dgm:prSet presAssocID="{F39B72D7-21EE-4BFA-80B7-5D861757C2D9}" presName="hierChild4" presStyleCnt="0"/>
      <dgm:spPr/>
    </dgm:pt>
    <dgm:pt modelId="{06620433-BF96-4986-A5EC-C16028923CF7}" type="pres">
      <dgm:prSet presAssocID="{F39B72D7-21EE-4BFA-80B7-5D861757C2D9}" presName="hierChild5" presStyleCnt="0"/>
      <dgm:spPr/>
    </dgm:pt>
    <dgm:pt modelId="{434C9E0D-EA6F-4339-B130-82FBA0D505E2}" type="pres">
      <dgm:prSet presAssocID="{2D9A75DE-AD19-4A14-8EC8-E70159C926FD}" presName="hierChild5" presStyleCnt="0"/>
      <dgm:spPr/>
    </dgm:pt>
    <dgm:pt modelId="{BD898045-42C2-474B-95F2-E6DBFDC47E34}" type="pres">
      <dgm:prSet presAssocID="{83F16A54-E8DE-401F-BCD6-AED08525D692}" presName="Name64" presStyleLbl="parChTrans1D2" presStyleIdx="2" presStyleCnt="5"/>
      <dgm:spPr/>
    </dgm:pt>
    <dgm:pt modelId="{ACB52E02-CA2A-4800-9F36-0ED8598639A2}" type="pres">
      <dgm:prSet presAssocID="{CEA75529-6799-456A-9426-C5548BA657FD}" presName="hierRoot2" presStyleCnt="0">
        <dgm:presLayoutVars>
          <dgm:hierBranch val="init"/>
        </dgm:presLayoutVars>
      </dgm:prSet>
      <dgm:spPr/>
    </dgm:pt>
    <dgm:pt modelId="{50621307-05F2-47E1-8610-86CBD2332CC0}" type="pres">
      <dgm:prSet presAssocID="{CEA75529-6799-456A-9426-C5548BA657FD}" presName="rootComposite" presStyleCnt="0"/>
      <dgm:spPr/>
    </dgm:pt>
    <dgm:pt modelId="{E09B9FC1-4B75-4126-A238-680F8F8D5056}" type="pres">
      <dgm:prSet presAssocID="{CEA75529-6799-456A-9426-C5548BA657FD}" presName="rootText" presStyleLbl="node2" presStyleIdx="2" presStyleCnt="5" custScaleX="173858">
        <dgm:presLayoutVars>
          <dgm:chPref val="3"/>
        </dgm:presLayoutVars>
      </dgm:prSet>
      <dgm:spPr/>
    </dgm:pt>
    <dgm:pt modelId="{38AC16A7-C5FB-4295-A994-2B094B7EFAF1}" type="pres">
      <dgm:prSet presAssocID="{CEA75529-6799-456A-9426-C5548BA657FD}" presName="rootConnector" presStyleLbl="node2" presStyleIdx="2" presStyleCnt="5"/>
      <dgm:spPr/>
    </dgm:pt>
    <dgm:pt modelId="{AE92D037-DAAD-45D8-BE36-B3876CE52BDD}" type="pres">
      <dgm:prSet presAssocID="{CEA75529-6799-456A-9426-C5548BA657FD}" presName="hierChild4" presStyleCnt="0"/>
      <dgm:spPr/>
    </dgm:pt>
    <dgm:pt modelId="{803BD95F-4BB5-4A77-B048-AF01BB22BD2F}" type="pres">
      <dgm:prSet presAssocID="{7CD7154B-A239-4516-9E7C-750501F7FF73}" presName="Name64" presStyleLbl="parChTrans1D3" presStyleIdx="6" presStyleCnt="11"/>
      <dgm:spPr/>
    </dgm:pt>
    <dgm:pt modelId="{8B106746-710D-476D-955A-E41D0939785D}" type="pres">
      <dgm:prSet presAssocID="{672208C1-46FB-4670-A0B1-872D8FD76341}" presName="hierRoot2" presStyleCnt="0">
        <dgm:presLayoutVars>
          <dgm:hierBranch val="init"/>
        </dgm:presLayoutVars>
      </dgm:prSet>
      <dgm:spPr/>
    </dgm:pt>
    <dgm:pt modelId="{5C3A934E-BA25-4ADB-9FD7-A6CD468354EA}" type="pres">
      <dgm:prSet presAssocID="{672208C1-46FB-4670-A0B1-872D8FD76341}" presName="rootComposite" presStyleCnt="0"/>
      <dgm:spPr/>
    </dgm:pt>
    <dgm:pt modelId="{785664D3-A1E7-493F-8983-34E98D8F6322}" type="pres">
      <dgm:prSet presAssocID="{672208C1-46FB-4670-A0B1-872D8FD76341}" presName="rootText" presStyleLbl="node3" presStyleIdx="6" presStyleCnt="11" custScaleX="173994">
        <dgm:presLayoutVars>
          <dgm:chPref val="3"/>
        </dgm:presLayoutVars>
      </dgm:prSet>
      <dgm:spPr/>
    </dgm:pt>
    <dgm:pt modelId="{D848B580-5F7B-4668-89F0-B56C54F00373}" type="pres">
      <dgm:prSet presAssocID="{672208C1-46FB-4670-A0B1-872D8FD76341}" presName="rootConnector" presStyleLbl="node3" presStyleIdx="6" presStyleCnt="11"/>
      <dgm:spPr/>
    </dgm:pt>
    <dgm:pt modelId="{AB26FDD8-4028-46A1-B53E-30DA49C6A6BA}" type="pres">
      <dgm:prSet presAssocID="{672208C1-46FB-4670-A0B1-872D8FD76341}" presName="hierChild4" presStyleCnt="0"/>
      <dgm:spPr/>
    </dgm:pt>
    <dgm:pt modelId="{4345DEAB-FEDB-4622-BC6E-655A5987BD52}" type="pres">
      <dgm:prSet presAssocID="{672208C1-46FB-4670-A0B1-872D8FD76341}" presName="hierChild5" presStyleCnt="0"/>
      <dgm:spPr/>
    </dgm:pt>
    <dgm:pt modelId="{335B99E4-C315-48F0-B9CA-8483F069CABF}" type="pres">
      <dgm:prSet presAssocID="{EFA80162-AAAF-49EB-B85F-065FC213E6F6}" presName="Name64" presStyleLbl="parChTrans1D3" presStyleIdx="7" presStyleCnt="11"/>
      <dgm:spPr/>
    </dgm:pt>
    <dgm:pt modelId="{B8ED832E-B3D6-4F54-9EC3-45829274D94C}" type="pres">
      <dgm:prSet presAssocID="{4D05D771-70EB-407B-8056-B1F8129CB488}" presName="hierRoot2" presStyleCnt="0">
        <dgm:presLayoutVars>
          <dgm:hierBranch val="init"/>
        </dgm:presLayoutVars>
      </dgm:prSet>
      <dgm:spPr/>
    </dgm:pt>
    <dgm:pt modelId="{D0AF8882-932F-4C18-B325-5E27A473B1DE}" type="pres">
      <dgm:prSet presAssocID="{4D05D771-70EB-407B-8056-B1F8129CB488}" presName="rootComposite" presStyleCnt="0"/>
      <dgm:spPr/>
    </dgm:pt>
    <dgm:pt modelId="{05C5601F-6F37-4255-80C2-F11C8A7D7DD0}" type="pres">
      <dgm:prSet presAssocID="{4D05D771-70EB-407B-8056-B1F8129CB488}" presName="rootText" presStyleLbl="node3" presStyleIdx="7" presStyleCnt="11" custScaleX="173858">
        <dgm:presLayoutVars>
          <dgm:chPref val="3"/>
        </dgm:presLayoutVars>
      </dgm:prSet>
      <dgm:spPr/>
    </dgm:pt>
    <dgm:pt modelId="{94213CEC-F55D-47FE-B125-9794281ECF7D}" type="pres">
      <dgm:prSet presAssocID="{4D05D771-70EB-407B-8056-B1F8129CB488}" presName="rootConnector" presStyleLbl="node3" presStyleIdx="7" presStyleCnt="11"/>
      <dgm:spPr/>
    </dgm:pt>
    <dgm:pt modelId="{6C954873-24AB-4723-861E-C95FB0801420}" type="pres">
      <dgm:prSet presAssocID="{4D05D771-70EB-407B-8056-B1F8129CB488}" presName="hierChild4" presStyleCnt="0"/>
      <dgm:spPr/>
    </dgm:pt>
    <dgm:pt modelId="{0F631002-3D1B-477A-A4C2-881490F0A719}" type="pres">
      <dgm:prSet presAssocID="{4D05D771-70EB-407B-8056-B1F8129CB488}" presName="hierChild5" presStyleCnt="0"/>
      <dgm:spPr/>
    </dgm:pt>
    <dgm:pt modelId="{7DA71553-8ED5-49B1-9E6A-025D666B4E4C}" type="pres">
      <dgm:prSet presAssocID="{CEA75529-6799-456A-9426-C5548BA657FD}" presName="hierChild5" presStyleCnt="0"/>
      <dgm:spPr/>
    </dgm:pt>
    <dgm:pt modelId="{84421251-F78F-4B23-A058-EDAD71E17369}" type="pres">
      <dgm:prSet presAssocID="{E629D0CB-5DED-42C8-801E-10E4963E5705}" presName="Name64" presStyleLbl="parChTrans1D2" presStyleIdx="3" presStyleCnt="5"/>
      <dgm:spPr/>
    </dgm:pt>
    <dgm:pt modelId="{6B326C98-CAF6-46F2-8AF2-251D49EB4087}" type="pres">
      <dgm:prSet presAssocID="{D6D52EDF-D0CA-4CC6-89CE-72D5B2C63204}" presName="hierRoot2" presStyleCnt="0">
        <dgm:presLayoutVars>
          <dgm:hierBranch val="init"/>
        </dgm:presLayoutVars>
      </dgm:prSet>
      <dgm:spPr/>
    </dgm:pt>
    <dgm:pt modelId="{896805A3-35FE-48B8-A6EB-514840DF581C}" type="pres">
      <dgm:prSet presAssocID="{D6D52EDF-D0CA-4CC6-89CE-72D5B2C63204}" presName="rootComposite" presStyleCnt="0"/>
      <dgm:spPr/>
    </dgm:pt>
    <dgm:pt modelId="{81FA45D8-92FC-43C5-BF73-4C43F49136D8}" type="pres">
      <dgm:prSet presAssocID="{D6D52EDF-D0CA-4CC6-89CE-72D5B2C63204}" presName="rootText" presStyleLbl="node2" presStyleIdx="3" presStyleCnt="5" custScaleX="173858">
        <dgm:presLayoutVars>
          <dgm:chPref val="3"/>
        </dgm:presLayoutVars>
      </dgm:prSet>
      <dgm:spPr/>
    </dgm:pt>
    <dgm:pt modelId="{366C695C-E508-42BF-8AF2-5580272C4141}" type="pres">
      <dgm:prSet presAssocID="{D6D52EDF-D0CA-4CC6-89CE-72D5B2C63204}" presName="rootConnector" presStyleLbl="node2" presStyleIdx="3" presStyleCnt="5"/>
      <dgm:spPr/>
    </dgm:pt>
    <dgm:pt modelId="{25234155-64F9-4E81-A3AF-209F68438131}" type="pres">
      <dgm:prSet presAssocID="{D6D52EDF-D0CA-4CC6-89CE-72D5B2C63204}" presName="hierChild4" presStyleCnt="0"/>
      <dgm:spPr/>
    </dgm:pt>
    <dgm:pt modelId="{B2FDED12-D41F-4DD9-B9B2-519550AEDC2C}" type="pres">
      <dgm:prSet presAssocID="{2B960318-08B7-4197-B048-A548BD891809}" presName="Name64" presStyleLbl="parChTrans1D3" presStyleIdx="8" presStyleCnt="11"/>
      <dgm:spPr/>
    </dgm:pt>
    <dgm:pt modelId="{67657598-90C3-406C-A877-334A69717A80}" type="pres">
      <dgm:prSet presAssocID="{44A86F60-5009-4BB7-91D7-31343F73BF37}" presName="hierRoot2" presStyleCnt="0">
        <dgm:presLayoutVars>
          <dgm:hierBranch val="init"/>
        </dgm:presLayoutVars>
      </dgm:prSet>
      <dgm:spPr/>
    </dgm:pt>
    <dgm:pt modelId="{2524F552-743F-4627-AF0B-83BCFE15E151}" type="pres">
      <dgm:prSet presAssocID="{44A86F60-5009-4BB7-91D7-31343F73BF37}" presName="rootComposite" presStyleCnt="0"/>
      <dgm:spPr/>
    </dgm:pt>
    <dgm:pt modelId="{264DADD5-650E-46A9-8342-5225EF3E77F6}" type="pres">
      <dgm:prSet presAssocID="{44A86F60-5009-4BB7-91D7-31343F73BF37}" presName="rootText" presStyleLbl="node3" presStyleIdx="8" presStyleCnt="11" custScaleX="173858">
        <dgm:presLayoutVars>
          <dgm:chPref val="3"/>
        </dgm:presLayoutVars>
      </dgm:prSet>
      <dgm:spPr/>
    </dgm:pt>
    <dgm:pt modelId="{5AA78BF9-FB92-4283-99F3-8231E065F176}" type="pres">
      <dgm:prSet presAssocID="{44A86F60-5009-4BB7-91D7-31343F73BF37}" presName="rootConnector" presStyleLbl="node3" presStyleIdx="8" presStyleCnt="11"/>
      <dgm:spPr/>
    </dgm:pt>
    <dgm:pt modelId="{B1BB64A4-B710-4182-BE77-E578052EB54C}" type="pres">
      <dgm:prSet presAssocID="{44A86F60-5009-4BB7-91D7-31343F73BF37}" presName="hierChild4" presStyleCnt="0"/>
      <dgm:spPr/>
    </dgm:pt>
    <dgm:pt modelId="{010148C5-5005-4FE6-B600-51915AD976B8}" type="pres">
      <dgm:prSet presAssocID="{44A86F60-5009-4BB7-91D7-31343F73BF37}" presName="hierChild5" presStyleCnt="0"/>
      <dgm:spPr/>
    </dgm:pt>
    <dgm:pt modelId="{783E2428-CA09-4DE6-B9C2-B5668EE217D8}" type="pres">
      <dgm:prSet presAssocID="{A4F9D6B7-01DE-4FF6-8075-43445E7E3B99}" presName="Name64" presStyleLbl="parChTrans1D3" presStyleIdx="9" presStyleCnt="11"/>
      <dgm:spPr/>
    </dgm:pt>
    <dgm:pt modelId="{515C4424-968C-4009-BC8E-459CB3A12537}" type="pres">
      <dgm:prSet presAssocID="{E4A52E01-2B52-4365-A1CA-DB5FA87DECA3}" presName="hierRoot2" presStyleCnt="0">
        <dgm:presLayoutVars>
          <dgm:hierBranch val="init"/>
        </dgm:presLayoutVars>
      </dgm:prSet>
      <dgm:spPr/>
    </dgm:pt>
    <dgm:pt modelId="{7F538176-8138-4200-9962-DE3E36BD02CC}" type="pres">
      <dgm:prSet presAssocID="{E4A52E01-2B52-4365-A1CA-DB5FA87DECA3}" presName="rootComposite" presStyleCnt="0"/>
      <dgm:spPr/>
    </dgm:pt>
    <dgm:pt modelId="{65F0780D-DEB5-45AB-9510-4F96A012126B}" type="pres">
      <dgm:prSet presAssocID="{E4A52E01-2B52-4365-A1CA-DB5FA87DECA3}" presName="rootText" presStyleLbl="node3" presStyleIdx="9" presStyleCnt="11" custScaleX="173848" custScaleY="91222">
        <dgm:presLayoutVars>
          <dgm:chPref val="3"/>
        </dgm:presLayoutVars>
      </dgm:prSet>
      <dgm:spPr/>
    </dgm:pt>
    <dgm:pt modelId="{938EC3D3-0B21-448A-8457-121EE960F4CB}" type="pres">
      <dgm:prSet presAssocID="{E4A52E01-2B52-4365-A1CA-DB5FA87DECA3}" presName="rootConnector" presStyleLbl="node3" presStyleIdx="9" presStyleCnt="11"/>
      <dgm:spPr/>
    </dgm:pt>
    <dgm:pt modelId="{5DA5D171-7110-4C4A-83EC-371066ED674A}" type="pres">
      <dgm:prSet presAssocID="{E4A52E01-2B52-4365-A1CA-DB5FA87DECA3}" presName="hierChild4" presStyleCnt="0"/>
      <dgm:spPr/>
    </dgm:pt>
    <dgm:pt modelId="{5E5DD53B-4AAF-4840-BC6D-B458A81CAE32}" type="pres">
      <dgm:prSet presAssocID="{E4A52E01-2B52-4365-A1CA-DB5FA87DECA3}" presName="hierChild5" presStyleCnt="0"/>
      <dgm:spPr/>
    </dgm:pt>
    <dgm:pt modelId="{0ADA18CB-98C8-4586-8289-8D7282BBBFE1}" type="pres">
      <dgm:prSet presAssocID="{D6D52EDF-D0CA-4CC6-89CE-72D5B2C63204}" presName="hierChild5" presStyleCnt="0"/>
      <dgm:spPr/>
    </dgm:pt>
    <dgm:pt modelId="{FDA42510-16C3-4B42-B130-23B486AE8DB3}" type="pres">
      <dgm:prSet presAssocID="{9F0AB4A0-04C7-4CFC-A479-24B9D5E58FB5}" presName="Name64" presStyleLbl="parChTrans1D2" presStyleIdx="4" presStyleCnt="5"/>
      <dgm:spPr/>
    </dgm:pt>
    <dgm:pt modelId="{702F6BE8-674D-4B8C-9465-163708FC5F18}" type="pres">
      <dgm:prSet presAssocID="{2BB65B00-89D3-4CBC-A1F8-A2579E0AC5C0}" presName="hierRoot2" presStyleCnt="0">
        <dgm:presLayoutVars>
          <dgm:hierBranch val="init"/>
        </dgm:presLayoutVars>
      </dgm:prSet>
      <dgm:spPr/>
    </dgm:pt>
    <dgm:pt modelId="{38795B00-DC23-449E-AB16-DD46087F96CB}" type="pres">
      <dgm:prSet presAssocID="{2BB65B00-89D3-4CBC-A1F8-A2579E0AC5C0}" presName="rootComposite" presStyleCnt="0"/>
      <dgm:spPr/>
    </dgm:pt>
    <dgm:pt modelId="{F3655C10-D06D-4668-A5E4-52423C456EA8}" type="pres">
      <dgm:prSet presAssocID="{2BB65B00-89D3-4CBC-A1F8-A2579E0AC5C0}" presName="rootText" presStyleLbl="node2" presStyleIdx="4" presStyleCnt="5" custScaleX="173916">
        <dgm:presLayoutVars>
          <dgm:chPref val="3"/>
        </dgm:presLayoutVars>
      </dgm:prSet>
      <dgm:spPr/>
    </dgm:pt>
    <dgm:pt modelId="{0D90B731-1A8C-497D-966E-01F68D351ABB}" type="pres">
      <dgm:prSet presAssocID="{2BB65B00-89D3-4CBC-A1F8-A2579E0AC5C0}" presName="rootConnector" presStyleLbl="node2" presStyleIdx="4" presStyleCnt="5"/>
      <dgm:spPr/>
    </dgm:pt>
    <dgm:pt modelId="{8FFD14E5-CD3B-4F8F-9C8A-75819098A383}" type="pres">
      <dgm:prSet presAssocID="{2BB65B00-89D3-4CBC-A1F8-A2579E0AC5C0}" presName="hierChild4" presStyleCnt="0"/>
      <dgm:spPr/>
    </dgm:pt>
    <dgm:pt modelId="{A1135565-2095-4196-92EF-64759CFACC31}" type="pres">
      <dgm:prSet presAssocID="{276EB20A-C194-4B82-AD0A-A75077D50277}" presName="Name64" presStyleLbl="parChTrans1D3" presStyleIdx="10" presStyleCnt="11"/>
      <dgm:spPr/>
    </dgm:pt>
    <dgm:pt modelId="{F5E623DC-5DF4-499D-9687-34C2DF371C95}" type="pres">
      <dgm:prSet presAssocID="{F157217F-CB7F-4F65-B36E-9BFB4107E0F3}" presName="hierRoot2" presStyleCnt="0">
        <dgm:presLayoutVars>
          <dgm:hierBranch val="init"/>
        </dgm:presLayoutVars>
      </dgm:prSet>
      <dgm:spPr/>
    </dgm:pt>
    <dgm:pt modelId="{8BE47B6F-57BD-49CE-A9A5-9784391A5F7E}" type="pres">
      <dgm:prSet presAssocID="{F157217F-CB7F-4F65-B36E-9BFB4107E0F3}" presName="rootComposite" presStyleCnt="0"/>
      <dgm:spPr/>
    </dgm:pt>
    <dgm:pt modelId="{911009A1-8AAD-48A4-A407-2F7D4CA5B712}" type="pres">
      <dgm:prSet presAssocID="{F157217F-CB7F-4F65-B36E-9BFB4107E0F3}" presName="rootText" presStyleLbl="node3" presStyleIdx="10" presStyleCnt="11" custScaleX="173916">
        <dgm:presLayoutVars>
          <dgm:chPref val="3"/>
        </dgm:presLayoutVars>
      </dgm:prSet>
      <dgm:spPr/>
    </dgm:pt>
    <dgm:pt modelId="{6CCC3A7E-3E63-45AD-8717-E0CED516D8C4}" type="pres">
      <dgm:prSet presAssocID="{F157217F-CB7F-4F65-B36E-9BFB4107E0F3}" presName="rootConnector" presStyleLbl="node3" presStyleIdx="10" presStyleCnt="11"/>
      <dgm:spPr/>
    </dgm:pt>
    <dgm:pt modelId="{AADC5B1C-5A8F-4530-9E37-1B6D337D4F5D}" type="pres">
      <dgm:prSet presAssocID="{F157217F-CB7F-4F65-B36E-9BFB4107E0F3}" presName="hierChild4" presStyleCnt="0"/>
      <dgm:spPr/>
    </dgm:pt>
    <dgm:pt modelId="{512E3C04-A676-4A28-BCA1-49180F5F3210}" type="pres">
      <dgm:prSet presAssocID="{F157217F-CB7F-4F65-B36E-9BFB4107E0F3}" presName="hierChild5" presStyleCnt="0"/>
      <dgm:spPr/>
    </dgm:pt>
    <dgm:pt modelId="{C3AEDAD0-5CAD-430F-9F36-9E81FDB2DF71}" type="pres">
      <dgm:prSet presAssocID="{2BB65B00-89D3-4CBC-A1F8-A2579E0AC5C0}" presName="hierChild5" presStyleCnt="0"/>
      <dgm:spPr/>
    </dgm:pt>
    <dgm:pt modelId="{CEC4594F-7BC5-471A-A316-C55935969351}" type="pres">
      <dgm:prSet presAssocID="{0469285E-8AA6-4D24-9691-64DC20EC820A}" presName="hierChild3" presStyleCnt="0"/>
      <dgm:spPr/>
    </dgm:pt>
  </dgm:ptLst>
  <dgm:cxnLst>
    <dgm:cxn modelId="{94341100-14E4-4BFE-AE5D-F4FAF7BA8E4A}" type="presOf" srcId="{2BB65B00-89D3-4CBC-A1F8-A2579E0AC5C0}" destId="{F3655C10-D06D-4668-A5E4-52423C456EA8}" srcOrd="0" destOrd="0" presId="urn:microsoft.com/office/officeart/2009/3/layout/HorizontalOrganizationChart"/>
    <dgm:cxn modelId="{1051CB03-149A-4BA2-B7D2-C1F22C8282C4}" srcId="{0469285E-8AA6-4D24-9691-64DC20EC820A}" destId="{CEA75529-6799-456A-9426-C5548BA657FD}" srcOrd="2" destOrd="0" parTransId="{83F16A54-E8DE-401F-BCD6-AED08525D692}" sibTransId="{0D0BF5ED-4310-4A5C-9F38-B461CA4C1A6B}"/>
    <dgm:cxn modelId="{0580F909-D557-45FA-870A-0D1F589E9C32}" type="presOf" srcId="{E4A52E01-2B52-4365-A1CA-DB5FA87DECA3}" destId="{65F0780D-DEB5-45AB-9510-4F96A012126B}" srcOrd="0" destOrd="0" presId="urn:microsoft.com/office/officeart/2009/3/layout/HorizontalOrganizationChart"/>
    <dgm:cxn modelId="{4A61140B-E782-478E-8D9B-6B6A776BC1C4}" srcId="{F07A053E-9E9E-4CA5-B0D8-9F08D2F8CD27}" destId="{0469285E-8AA6-4D24-9691-64DC20EC820A}" srcOrd="0" destOrd="0" parTransId="{3D710611-B32F-4BC1-9386-956BA6401E81}" sibTransId="{834CFE7B-C542-4AB4-B961-B2C2CBB36422}"/>
    <dgm:cxn modelId="{BB1F2414-59B1-4003-8513-8E0579A8E4F0}" type="presOf" srcId="{87A1B408-15BC-429B-84E6-D6232A9A00EB}" destId="{3D16D098-201F-453B-A3FB-A65ECBD10452}" srcOrd="1" destOrd="0" presId="urn:microsoft.com/office/officeart/2009/3/layout/HorizontalOrganizationChart"/>
    <dgm:cxn modelId="{7218671F-8FF6-44FC-81D7-412EFE908B28}" srcId="{2D9A75DE-AD19-4A14-8EC8-E70159C926FD}" destId="{F39B72D7-21EE-4BFA-80B7-5D861757C2D9}" srcOrd="3" destOrd="0" parTransId="{4845EE14-A30E-486B-8472-BB427656180F}" sibTransId="{5F9E29E4-1C70-4F96-B58D-EF102E6BC123}"/>
    <dgm:cxn modelId="{85924A22-B08C-4754-B55A-68FD96B6E4C2}" type="presOf" srcId="{BECA213F-1E93-478C-A632-24ACEE5B1C52}" destId="{A640B8FE-365E-4532-A5B7-D6D81151D59E}" srcOrd="0" destOrd="0" presId="urn:microsoft.com/office/officeart/2009/3/layout/HorizontalOrganizationChart"/>
    <dgm:cxn modelId="{E1750B23-C9B9-4CC3-B53C-A528E889E7AB}" type="presOf" srcId="{C767DB07-A28C-499F-BE50-9CD1ED6C4B60}" destId="{9A28F800-9C0D-4283-BA4B-DFEAA0984B80}" srcOrd="1" destOrd="0" presId="urn:microsoft.com/office/officeart/2009/3/layout/HorizontalOrganizationChart"/>
    <dgm:cxn modelId="{17C43928-47E7-4E63-A920-12A8D3294EC7}" type="presOf" srcId="{F07A053E-9E9E-4CA5-B0D8-9F08D2F8CD27}" destId="{54962C1E-55E4-4A11-8149-8C04D666941C}" srcOrd="0" destOrd="0" presId="urn:microsoft.com/office/officeart/2009/3/layout/HorizontalOrganizationChart"/>
    <dgm:cxn modelId="{17E50230-A864-4D2E-8606-A642BB66BC95}" type="presOf" srcId="{F2F116C6-D9DD-4A5A-86D3-C97F566BA00D}" destId="{5BB11874-9308-4C85-873C-57319A3FD47E}" srcOrd="0" destOrd="0" presId="urn:microsoft.com/office/officeart/2009/3/layout/HorizontalOrganizationChart"/>
    <dgm:cxn modelId="{2865B833-D08D-4F6F-B460-1F2D210FC09C}" srcId="{CEA75529-6799-456A-9426-C5548BA657FD}" destId="{672208C1-46FB-4670-A0B1-872D8FD76341}" srcOrd="0" destOrd="0" parTransId="{7CD7154B-A239-4516-9E7C-750501F7FF73}" sibTransId="{A8EBF776-0296-4A00-97B1-2BEC8894D835}"/>
    <dgm:cxn modelId="{D8C54239-4F41-45ED-9140-3ADEE985ECE7}" srcId="{D6D52EDF-D0CA-4CC6-89CE-72D5B2C63204}" destId="{44A86F60-5009-4BB7-91D7-31343F73BF37}" srcOrd="0" destOrd="0" parTransId="{2B960318-08B7-4197-B048-A548BD891809}" sibTransId="{A4139F10-F464-4CEA-9D13-943BA18C97BE}"/>
    <dgm:cxn modelId="{861ED73A-4858-488A-BB58-EA1836247628}" type="presOf" srcId="{3224523A-C1FC-4CA7-B1B5-E4487D7F185E}" destId="{00B9AAB8-3C17-49D1-8492-8B3C6AD11085}" srcOrd="0" destOrd="0" presId="urn:microsoft.com/office/officeart/2009/3/layout/HorizontalOrganizationChart"/>
    <dgm:cxn modelId="{37B4713B-9F67-4EA4-B562-9B854FA9F4D7}" type="presOf" srcId="{2DB0C0BD-B7A3-4BF8-824E-803101EA82E7}" destId="{368B727D-F624-47BC-8295-F4D2BF6367F3}" srcOrd="1" destOrd="0" presId="urn:microsoft.com/office/officeart/2009/3/layout/HorizontalOrganizationChart"/>
    <dgm:cxn modelId="{660F3A3C-BB5C-4EF2-AE23-2244BE8197D3}" type="presOf" srcId="{4D05D771-70EB-407B-8056-B1F8129CB488}" destId="{94213CEC-F55D-47FE-B125-9794281ECF7D}" srcOrd="1" destOrd="0" presId="urn:microsoft.com/office/officeart/2009/3/layout/HorizontalOrganizationChart"/>
    <dgm:cxn modelId="{BBDD1660-C0B5-45AF-A767-98AC87C26753}" type="presOf" srcId="{F2F116C6-D9DD-4A5A-86D3-C97F566BA00D}" destId="{4D2626E8-441D-4840-B672-54168CE1E14A}" srcOrd="1" destOrd="0" presId="urn:microsoft.com/office/officeart/2009/3/layout/HorizontalOrganizationChart"/>
    <dgm:cxn modelId="{AFFAE562-3AA4-4265-BD07-2278B76B0F34}" type="presOf" srcId="{81B549B2-C9D0-4674-8CF0-4ACEDF4B8840}" destId="{2B22FA9D-3774-4AE9-9BCC-7010FAE0E6E0}" srcOrd="0" destOrd="0" presId="urn:microsoft.com/office/officeart/2009/3/layout/HorizontalOrganizationChart"/>
    <dgm:cxn modelId="{C3BC2864-1035-476C-A59B-BA743081F3E1}" type="presOf" srcId="{7CD7154B-A239-4516-9E7C-750501F7FF73}" destId="{803BD95F-4BB5-4A77-B048-AF01BB22BD2F}" srcOrd="0" destOrd="0" presId="urn:microsoft.com/office/officeart/2009/3/layout/HorizontalOrganizationChart"/>
    <dgm:cxn modelId="{954A3764-419E-4289-813F-C0253EAE252B}" type="presOf" srcId="{C767DB07-A28C-499F-BE50-9CD1ED6C4B60}" destId="{F38F27C8-AE87-4C72-B901-80914500B6E8}" srcOrd="0" destOrd="0" presId="urn:microsoft.com/office/officeart/2009/3/layout/HorizontalOrganizationChart"/>
    <dgm:cxn modelId="{BDD71065-496B-4693-93A4-78E7162415CA}" type="presOf" srcId="{D6D52EDF-D0CA-4CC6-89CE-72D5B2C63204}" destId="{81FA45D8-92FC-43C5-BF73-4C43F49136D8}" srcOrd="0" destOrd="0" presId="urn:microsoft.com/office/officeart/2009/3/layout/HorizontalOrganizationChart"/>
    <dgm:cxn modelId="{DF29A06A-B273-4A44-BD11-56BED45B8074}" type="presOf" srcId="{F157217F-CB7F-4F65-B36E-9BFB4107E0F3}" destId="{6CCC3A7E-3E63-45AD-8717-E0CED516D8C4}" srcOrd="1" destOrd="0" presId="urn:microsoft.com/office/officeart/2009/3/layout/HorizontalOrganizationChart"/>
    <dgm:cxn modelId="{DC47426C-2A75-4CB0-B43E-2092B13BE3F3}" srcId="{2D9A75DE-AD19-4A14-8EC8-E70159C926FD}" destId="{2DB0C0BD-B7A3-4BF8-824E-803101EA82E7}" srcOrd="2" destOrd="0" parTransId="{612C0D1D-A53B-4F2C-8BEE-7B82F35DE226}" sibTransId="{1B38370C-6328-49EC-B9AF-DC81761465C8}"/>
    <dgm:cxn modelId="{ADA8DA51-E8E5-4C7E-AB9F-9827AC2F5E59}" type="presOf" srcId="{263BED16-1014-4328-B67A-512B91D84D2D}" destId="{EDC3BBC4-4AEA-44A1-BC5F-4CF0AFBD2DE7}" srcOrd="0" destOrd="0" presId="urn:microsoft.com/office/officeart/2009/3/layout/HorizontalOrganizationChart"/>
    <dgm:cxn modelId="{220E8872-3AC9-40EF-8C90-C7F034E40FE8}" type="presOf" srcId="{5EE6B47F-A4C0-47B6-9DF0-C3F15B1E7810}" destId="{73309351-2A47-4626-ABBE-CBC6A758B733}" srcOrd="0" destOrd="0" presId="urn:microsoft.com/office/officeart/2009/3/layout/HorizontalOrganizationChart"/>
    <dgm:cxn modelId="{35F5A253-4E19-4298-BB07-6168D1D7837C}" type="presOf" srcId="{2BB65B00-89D3-4CBC-A1F8-A2579E0AC5C0}" destId="{0D90B731-1A8C-497D-966E-01F68D351ABB}" srcOrd="1" destOrd="0" presId="urn:microsoft.com/office/officeart/2009/3/layout/HorizontalOrganizationChart"/>
    <dgm:cxn modelId="{69322354-26CB-49EA-8C2D-9D9C6DC70A42}" type="presOf" srcId="{F39B72D7-21EE-4BFA-80B7-5D861757C2D9}" destId="{58BDD852-4FFE-4BB2-8192-75AD2E7F0BF8}" srcOrd="0" destOrd="0" presId="urn:microsoft.com/office/officeart/2009/3/layout/HorizontalOrganizationChart"/>
    <dgm:cxn modelId="{10FC0775-722B-472F-ACF2-91ADE634639B}" srcId="{CEA75529-6799-456A-9426-C5548BA657FD}" destId="{4D05D771-70EB-407B-8056-B1F8129CB488}" srcOrd="1" destOrd="0" parTransId="{EFA80162-AAAF-49EB-B85F-065FC213E6F6}" sibTransId="{389B72F8-81EC-461E-9A28-D7DE3219ED3C}"/>
    <dgm:cxn modelId="{DDCD8575-E3B9-404B-B70F-E23936302A04}" type="presOf" srcId="{672208C1-46FB-4670-A0B1-872D8FD76341}" destId="{D848B580-5F7B-4668-89F0-B56C54F00373}" srcOrd="1" destOrd="0" presId="urn:microsoft.com/office/officeart/2009/3/layout/HorizontalOrganizationChart"/>
    <dgm:cxn modelId="{DB08DD75-1F1F-46FB-B5E5-C443AF068C83}" type="presOf" srcId="{0469285E-8AA6-4D24-9691-64DC20EC820A}" destId="{D71FC8AE-3128-4A2E-901E-FF17011AED62}" srcOrd="1" destOrd="0" presId="urn:microsoft.com/office/officeart/2009/3/layout/HorizontalOrganizationChart"/>
    <dgm:cxn modelId="{DA6E5576-4209-4A57-A1B9-78431F5D9C1C}" type="presOf" srcId="{A4F9D6B7-01DE-4FF6-8075-43445E7E3B99}" destId="{783E2428-CA09-4DE6-B9C2-B5668EE217D8}" srcOrd="0" destOrd="0" presId="urn:microsoft.com/office/officeart/2009/3/layout/HorizontalOrganizationChart"/>
    <dgm:cxn modelId="{2E558F56-FFD6-43E2-8F7B-BE1093BF3BBE}" type="presOf" srcId="{2B960318-08B7-4197-B048-A548BD891809}" destId="{B2FDED12-D41F-4DD9-B9B2-519550AEDC2C}" srcOrd="0" destOrd="0" presId="urn:microsoft.com/office/officeart/2009/3/layout/HorizontalOrganizationChart"/>
    <dgm:cxn modelId="{ECB3D177-DD42-4FEA-90AF-5B0A9638E3E0}" srcId="{87A1B408-15BC-429B-84E6-D6232A9A00EB}" destId="{5EE6B47F-A4C0-47B6-9DF0-C3F15B1E7810}" srcOrd="1" destOrd="0" parTransId="{BECA213F-1E93-478C-A632-24ACEE5B1C52}" sibTransId="{E2F00D7B-5118-4F9D-BAF2-1EB03AEA4B56}"/>
    <dgm:cxn modelId="{72767C59-7B77-4760-BE0C-6DBDC785B1F7}" type="presOf" srcId="{612C0D1D-A53B-4F2C-8BEE-7B82F35DE226}" destId="{CAD09280-A8C9-4DB4-9F46-E13FDDC7E256}" srcOrd="0" destOrd="0" presId="urn:microsoft.com/office/officeart/2009/3/layout/HorizontalOrganizationChart"/>
    <dgm:cxn modelId="{D18BA47F-CE28-49F5-BAC3-769EDBED8CFE}" type="presOf" srcId="{5EE6B47F-A4C0-47B6-9DF0-C3F15B1E7810}" destId="{34B6C468-77E3-4CB0-B612-9348BFE5228D}" srcOrd="1" destOrd="0" presId="urn:microsoft.com/office/officeart/2009/3/layout/HorizontalOrganizationChart"/>
    <dgm:cxn modelId="{A1797E86-A5AB-47DB-8704-C48F844335BF}" type="presOf" srcId="{F157217F-CB7F-4F65-B36E-9BFB4107E0F3}" destId="{911009A1-8AAD-48A4-A407-2F7D4CA5B712}" srcOrd="0" destOrd="0" presId="urn:microsoft.com/office/officeart/2009/3/layout/HorizontalOrganizationChart"/>
    <dgm:cxn modelId="{4443388C-C48F-4B52-9265-EF5FF988D203}" srcId="{0469285E-8AA6-4D24-9691-64DC20EC820A}" destId="{2BB65B00-89D3-4CBC-A1F8-A2579E0AC5C0}" srcOrd="4" destOrd="0" parTransId="{9F0AB4A0-04C7-4CFC-A479-24B9D5E58FB5}" sibTransId="{A246AD5E-95A3-4B97-9BC2-332DC00E082A}"/>
    <dgm:cxn modelId="{652B4896-2D59-4700-85AF-F165B4458D40}" type="presOf" srcId="{D6D52EDF-D0CA-4CC6-89CE-72D5B2C63204}" destId="{366C695C-E508-42BF-8AF2-5580272C4141}" srcOrd="1" destOrd="0" presId="urn:microsoft.com/office/officeart/2009/3/layout/HorizontalOrganizationChart"/>
    <dgm:cxn modelId="{24B42698-DE79-449D-B008-4DCCB9111ACC}" type="presOf" srcId="{4845EE14-A30E-486B-8472-BB427656180F}" destId="{896CFC97-3C1A-49A8-B9FB-74022472D418}" srcOrd="0" destOrd="0" presId="urn:microsoft.com/office/officeart/2009/3/layout/HorizontalOrganizationChart"/>
    <dgm:cxn modelId="{159E8599-47EC-4AB4-9CB3-984688D38668}" srcId="{87A1B408-15BC-429B-84E6-D6232A9A00EB}" destId="{C767DB07-A28C-499F-BE50-9CD1ED6C4B60}" srcOrd="0" destOrd="0" parTransId="{23586E39-6520-4075-8FF1-BA5C040C2BCC}" sibTransId="{D6B6742E-0D2A-4F3B-9001-5623CE380049}"/>
    <dgm:cxn modelId="{7443F399-B3AF-42A6-BCAC-EE683F2DF1DA}" srcId="{2D9A75DE-AD19-4A14-8EC8-E70159C926FD}" destId="{F2F116C6-D9DD-4A5A-86D3-C97F566BA00D}" srcOrd="0" destOrd="0" parTransId="{263BED16-1014-4328-B67A-512B91D84D2D}" sibTransId="{237433D9-4360-4160-B4A5-CD1D1FB02322}"/>
    <dgm:cxn modelId="{F20DD39C-F7C5-4311-A01F-FA9FDAC6E2E8}" type="presOf" srcId="{23586E39-6520-4075-8FF1-BA5C040C2BCC}" destId="{9100EB05-5341-4287-9D10-1DD1B1A1B591}" srcOrd="0" destOrd="0" presId="urn:microsoft.com/office/officeart/2009/3/layout/HorizontalOrganizationChart"/>
    <dgm:cxn modelId="{420A09A3-6A80-4CBD-8B6A-5F9C37FFD767}" srcId="{0469285E-8AA6-4D24-9691-64DC20EC820A}" destId="{87A1B408-15BC-429B-84E6-D6232A9A00EB}" srcOrd="0" destOrd="0" parTransId="{1BC4ACBA-349B-43FB-BFA0-899309B6DEA1}" sibTransId="{C10243CC-8618-4A04-8AB7-1DD7254A4072}"/>
    <dgm:cxn modelId="{3E2C9DA3-A53A-443E-980B-95773F462F94}" type="presOf" srcId="{EFA80162-AAAF-49EB-B85F-065FC213E6F6}" destId="{335B99E4-C315-48F0-B9CA-8483F069CABF}" srcOrd="0" destOrd="0" presId="urn:microsoft.com/office/officeart/2009/3/layout/HorizontalOrganizationChart"/>
    <dgm:cxn modelId="{446D01A5-9A3E-4271-A02C-BFB562350D9D}" type="presOf" srcId="{DB9D435B-05E9-4C64-AB3B-C0D10A6A7988}" destId="{ADDDD6DD-7BC3-4FAF-AF5F-1E0D400B26C7}" srcOrd="0" destOrd="0" presId="urn:microsoft.com/office/officeart/2009/3/layout/HorizontalOrganizationChart"/>
    <dgm:cxn modelId="{B2E8B0A9-194E-4599-9209-043DBD5A8E7F}" type="presOf" srcId="{44A86F60-5009-4BB7-91D7-31343F73BF37}" destId="{264DADD5-650E-46A9-8342-5225EF3E77F6}" srcOrd="0" destOrd="0" presId="urn:microsoft.com/office/officeart/2009/3/layout/HorizontalOrganizationChart"/>
    <dgm:cxn modelId="{F6F0ADAB-CEBB-4B42-AFAB-24CC5866D45A}" type="presOf" srcId="{CEA75529-6799-456A-9426-C5548BA657FD}" destId="{38AC16A7-C5FB-4295-A994-2B094B7EFAF1}" srcOrd="1" destOrd="0" presId="urn:microsoft.com/office/officeart/2009/3/layout/HorizontalOrganizationChart"/>
    <dgm:cxn modelId="{55C267AC-8ACA-4764-ADAD-3585CCC8FA3F}" type="presOf" srcId="{2D9A75DE-AD19-4A14-8EC8-E70159C926FD}" destId="{351DB370-1EA7-4B8F-9CED-23F28B1599A8}" srcOrd="0" destOrd="0" presId="urn:microsoft.com/office/officeart/2009/3/layout/HorizontalOrganizationChart"/>
    <dgm:cxn modelId="{7DECE4B3-F5E1-4E44-98D8-AEF416EABB20}" srcId="{0469285E-8AA6-4D24-9691-64DC20EC820A}" destId="{D6D52EDF-D0CA-4CC6-89CE-72D5B2C63204}" srcOrd="3" destOrd="0" parTransId="{E629D0CB-5DED-42C8-801E-10E4963E5705}" sibTransId="{0A75FAE2-9691-4A44-AC20-DA62D9D2B38E}"/>
    <dgm:cxn modelId="{DA96BAB7-C2D2-42ED-A834-455399DCB404}" type="presOf" srcId="{672208C1-46FB-4670-A0B1-872D8FD76341}" destId="{785664D3-A1E7-493F-8983-34E98D8F6322}" srcOrd="0" destOrd="0" presId="urn:microsoft.com/office/officeart/2009/3/layout/HorizontalOrganizationChart"/>
    <dgm:cxn modelId="{15212DB9-A60E-409C-8D57-EA66D912397B}" type="presOf" srcId="{2D9A75DE-AD19-4A14-8EC8-E70159C926FD}" destId="{243E8BB3-B4A9-4385-86CF-0B7DE16BE299}" srcOrd="1" destOrd="0" presId="urn:microsoft.com/office/officeart/2009/3/layout/HorizontalOrganizationChart"/>
    <dgm:cxn modelId="{E8217ABC-CD29-46BF-AA2D-6A0C54AA9CAA}" type="presOf" srcId="{44A86F60-5009-4BB7-91D7-31343F73BF37}" destId="{5AA78BF9-FB92-4283-99F3-8231E065F176}" srcOrd="1" destOrd="0" presId="urn:microsoft.com/office/officeart/2009/3/layout/HorizontalOrganizationChart"/>
    <dgm:cxn modelId="{1FAA56C6-0478-429A-B31E-051E20BDCCC8}" type="presOf" srcId="{0469285E-8AA6-4D24-9691-64DC20EC820A}" destId="{E3F340D6-F192-4B93-8B14-35D3A3477AF0}" srcOrd="0" destOrd="0" presId="urn:microsoft.com/office/officeart/2009/3/layout/HorizontalOrganizationChart"/>
    <dgm:cxn modelId="{555B7CD6-DE77-45F5-BB40-8BEFD7BF0FA8}" srcId="{2D9A75DE-AD19-4A14-8EC8-E70159C926FD}" destId="{3224523A-C1FC-4CA7-B1B5-E4487D7F185E}" srcOrd="1" destOrd="0" parTransId="{DB9D435B-05E9-4C64-AB3B-C0D10A6A7988}" sibTransId="{B7AD1891-1681-49C9-B984-91CE029EC4BB}"/>
    <dgm:cxn modelId="{30DBE2D9-C757-44DE-9462-6DB8439BC963}" srcId="{D6D52EDF-D0CA-4CC6-89CE-72D5B2C63204}" destId="{E4A52E01-2B52-4365-A1CA-DB5FA87DECA3}" srcOrd="1" destOrd="0" parTransId="{A4F9D6B7-01DE-4FF6-8075-43445E7E3B99}" sibTransId="{8DF3035F-DA3D-447A-B29E-A560CB46C595}"/>
    <dgm:cxn modelId="{31F250DB-9B0B-4909-9DC2-CF99DB32B06E}" type="presOf" srcId="{276EB20A-C194-4B82-AD0A-A75077D50277}" destId="{A1135565-2095-4196-92EF-64759CFACC31}" srcOrd="0" destOrd="0" presId="urn:microsoft.com/office/officeart/2009/3/layout/HorizontalOrganizationChart"/>
    <dgm:cxn modelId="{0F2B71DD-91EB-4A09-B59C-EEC5751CE573}" type="presOf" srcId="{E4A52E01-2B52-4365-A1CA-DB5FA87DECA3}" destId="{938EC3D3-0B21-448A-8457-121EE960F4CB}" srcOrd="1" destOrd="0" presId="urn:microsoft.com/office/officeart/2009/3/layout/HorizontalOrganizationChart"/>
    <dgm:cxn modelId="{F4C43FE2-E6F0-4C4D-A488-42A0C99DDCB7}" type="presOf" srcId="{83F16A54-E8DE-401F-BCD6-AED08525D692}" destId="{BD898045-42C2-474B-95F2-E6DBFDC47E34}" srcOrd="0" destOrd="0" presId="urn:microsoft.com/office/officeart/2009/3/layout/HorizontalOrganizationChart"/>
    <dgm:cxn modelId="{F68442E4-1D64-49E9-89CA-7F789A1932B9}" type="presOf" srcId="{F39B72D7-21EE-4BFA-80B7-5D861757C2D9}" destId="{08E6D48B-A6B5-4E25-AE9A-9D36F6F9FDBE}" srcOrd="1" destOrd="0" presId="urn:microsoft.com/office/officeart/2009/3/layout/HorizontalOrganizationChart"/>
    <dgm:cxn modelId="{A68070EB-DFD1-439F-90D9-3DA3E2925571}" type="presOf" srcId="{3224523A-C1FC-4CA7-B1B5-E4487D7F185E}" destId="{ABDF051B-80A7-4BAD-8D2E-BE04984484DE}" srcOrd="1" destOrd="0" presId="urn:microsoft.com/office/officeart/2009/3/layout/HorizontalOrganizationChart"/>
    <dgm:cxn modelId="{05BBEFEB-7AFE-4AA2-A350-1DB5E565EC32}" type="presOf" srcId="{2DB0C0BD-B7A3-4BF8-824E-803101EA82E7}" destId="{022F305F-480A-40D4-99BF-95283824D88A}" srcOrd="0" destOrd="0" presId="urn:microsoft.com/office/officeart/2009/3/layout/HorizontalOrganizationChart"/>
    <dgm:cxn modelId="{2935B1F3-8CFD-4906-877A-4DB150E04D7B}" type="presOf" srcId="{4D05D771-70EB-407B-8056-B1F8129CB488}" destId="{05C5601F-6F37-4255-80C2-F11C8A7D7DD0}" srcOrd="0" destOrd="0" presId="urn:microsoft.com/office/officeart/2009/3/layout/HorizontalOrganizationChart"/>
    <dgm:cxn modelId="{D2FBB0F4-9C9B-4F2C-B2D4-1ECAB93333AA}" srcId="{2BB65B00-89D3-4CBC-A1F8-A2579E0AC5C0}" destId="{F157217F-CB7F-4F65-B36E-9BFB4107E0F3}" srcOrd="0" destOrd="0" parTransId="{276EB20A-C194-4B82-AD0A-A75077D50277}" sibTransId="{B1F593E7-218C-4743-AB6D-1F015E7B8A55}"/>
    <dgm:cxn modelId="{904991F5-11F8-426E-8EC0-C1DABC18A5E9}" srcId="{0469285E-8AA6-4D24-9691-64DC20EC820A}" destId="{2D9A75DE-AD19-4A14-8EC8-E70159C926FD}" srcOrd="1" destOrd="0" parTransId="{81B549B2-C9D0-4674-8CF0-4ACEDF4B8840}" sibTransId="{F854C777-AD20-4A5C-8D78-65D39F0234F2}"/>
    <dgm:cxn modelId="{3491BDF5-AB73-4D2A-A934-1765C0DE4D4E}" type="presOf" srcId="{1BC4ACBA-349B-43FB-BFA0-899309B6DEA1}" destId="{18334303-07DD-4D7A-B7FE-244530DDA010}" srcOrd="0" destOrd="0" presId="urn:microsoft.com/office/officeart/2009/3/layout/HorizontalOrganizationChart"/>
    <dgm:cxn modelId="{F28EFEF6-B44A-41F5-AE83-1D86974BC016}" type="presOf" srcId="{87A1B408-15BC-429B-84E6-D6232A9A00EB}" destId="{2B5CA4B6-E5F7-42A3-8EB3-729405E5805B}" srcOrd="0" destOrd="0" presId="urn:microsoft.com/office/officeart/2009/3/layout/HorizontalOrganizationChart"/>
    <dgm:cxn modelId="{86A03CFA-4A17-49F8-AA5B-F1E4EB818EF0}" type="presOf" srcId="{9F0AB4A0-04C7-4CFC-A479-24B9D5E58FB5}" destId="{FDA42510-16C3-4B42-B130-23B486AE8DB3}" srcOrd="0" destOrd="0" presId="urn:microsoft.com/office/officeart/2009/3/layout/HorizontalOrganizationChart"/>
    <dgm:cxn modelId="{1044CFFB-2930-48F2-BDED-DADD41F8D8F8}" type="presOf" srcId="{E629D0CB-5DED-42C8-801E-10E4963E5705}" destId="{84421251-F78F-4B23-A058-EDAD71E17369}" srcOrd="0" destOrd="0" presId="urn:microsoft.com/office/officeart/2009/3/layout/HorizontalOrganizationChart"/>
    <dgm:cxn modelId="{39E8A7FD-50AF-44A8-818F-A31193A1812C}" type="presOf" srcId="{CEA75529-6799-456A-9426-C5548BA657FD}" destId="{E09B9FC1-4B75-4126-A238-680F8F8D5056}" srcOrd="0" destOrd="0" presId="urn:microsoft.com/office/officeart/2009/3/layout/HorizontalOrganizationChart"/>
    <dgm:cxn modelId="{CF747BF9-426B-4BAC-88AC-06EA67C0BDA3}" type="presParOf" srcId="{54962C1E-55E4-4A11-8149-8C04D666941C}" destId="{AB46DE42-D5E9-415E-AFCC-E4A1465097F9}" srcOrd="0" destOrd="0" presId="urn:microsoft.com/office/officeart/2009/3/layout/HorizontalOrganizationChart"/>
    <dgm:cxn modelId="{B65F982B-6E8E-43C7-B6EE-1D959F53EF56}" type="presParOf" srcId="{AB46DE42-D5E9-415E-AFCC-E4A1465097F9}" destId="{E11DAD34-B837-494F-A853-06CC4DD5AAC6}" srcOrd="0" destOrd="0" presId="urn:microsoft.com/office/officeart/2009/3/layout/HorizontalOrganizationChart"/>
    <dgm:cxn modelId="{B82A9A21-8837-411B-A35E-3F05C7548E3D}" type="presParOf" srcId="{E11DAD34-B837-494F-A853-06CC4DD5AAC6}" destId="{E3F340D6-F192-4B93-8B14-35D3A3477AF0}" srcOrd="0" destOrd="0" presId="urn:microsoft.com/office/officeart/2009/3/layout/HorizontalOrganizationChart"/>
    <dgm:cxn modelId="{7ADA7FF4-A58F-4821-BAEA-8241BDC02E54}" type="presParOf" srcId="{E11DAD34-B837-494F-A853-06CC4DD5AAC6}" destId="{D71FC8AE-3128-4A2E-901E-FF17011AED62}" srcOrd="1" destOrd="0" presId="urn:microsoft.com/office/officeart/2009/3/layout/HorizontalOrganizationChart"/>
    <dgm:cxn modelId="{D62E6771-AF96-4F44-9B31-71FCCD365254}" type="presParOf" srcId="{AB46DE42-D5E9-415E-AFCC-E4A1465097F9}" destId="{5150CC1A-8B6A-4581-A301-C23CA0873FBC}" srcOrd="1" destOrd="0" presId="urn:microsoft.com/office/officeart/2009/3/layout/HorizontalOrganizationChart"/>
    <dgm:cxn modelId="{9C400D3E-F6E1-48ED-BDEE-CF6FD24FFC58}" type="presParOf" srcId="{5150CC1A-8B6A-4581-A301-C23CA0873FBC}" destId="{18334303-07DD-4D7A-B7FE-244530DDA010}" srcOrd="0" destOrd="0" presId="urn:microsoft.com/office/officeart/2009/3/layout/HorizontalOrganizationChart"/>
    <dgm:cxn modelId="{B871AD02-DB26-403A-A36D-98114C831698}" type="presParOf" srcId="{5150CC1A-8B6A-4581-A301-C23CA0873FBC}" destId="{1C5C739E-6C13-4E12-9E6C-4991B60F55F3}" srcOrd="1" destOrd="0" presId="urn:microsoft.com/office/officeart/2009/3/layout/HorizontalOrganizationChart"/>
    <dgm:cxn modelId="{E83B8CE0-21C0-4691-BE62-C143ADA3226B}" type="presParOf" srcId="{1C5C739E-6C13-4E12-9E6C-4991B60F55F3}" destId="{E4A60F4D-0FFD-4261-8080-490BC3742AEB}" srcOrd="0" destOrd="0" presId="urn:microsoft.com/office/officeart/2009/3/layout/HorizontalOrganizationChart"/>
    <dgm:cxn modelId="{084838BB-54D4-4637-9C6D-AFE62D2C4B9C}" type="presParOf" srcId="{E4A60F4D-0FFD-4261-8080-490BC3742AEB}" destId="{2B5CA4B6-E5F7-42A3-8EB3-729405E5805B}" srcOrd="0" destOrd="0" presId="urn:microsoft.com/office/officeart/2009/3/layout/HorizontalOrganizationChart"/>
    <dgm:cxn modelId="{90BC80E9-B250-40B5-8871-589F9515AF78}" type="presParOf" srcId="{E4A60F4D-0FFD-4261-8080-490BC3742AEB}" destId="{3D16D098-201F-453B-A3FB-A65ECBD10452}" srcOrd="1" destOrd="0" presId="urn:microsoft.com/office/officeart/2009/3/layout/HorizontalOrganizationChart"/>
    <dgm:cxn modelId="{C6ACE377-BF08-4B87-AAF2-8629B5143D18}" type="presParOf" srcId="{1C5C739E-6C13-4E12-9E6C-4991B60F55F3}" destId="{21016727-4AA0-4738-A386-3F0D2FD32410}" srcOrd="1" destOrd="0" presId="urn:microsoft.com/office/officeart/2009/3/layout/HorizontalOrganizationChart"/>
    <dgm:cxn modelId="{A20767D7-7CCC-4DBD-89CA-D4C143285340}" type="presParOf" srcId="{21016727-4AA0-4738-A386-3F0D2FD32410}" destId="{9100EB05-5341-4287-9D10-1DD1B1A1B591}" srcOrd="0" destOrd="0" presId="urn:microsoft.com/office/officeart/2009/3/layout/HorizontalOrganizationChart"/>
    <dgm:cxn modelId="{D40BB410-B3F4-4501-B480-528F0F22F521}" type="presParOf" srcId="{21016727-4AA0-4738-A386-3F0D2FD32410}" destId="{664B02C9-627E-4605-A58B-6B46920758E7}" srcOrd="1" destOrd="0" presId="urn:microsoft.com/office/officeart/2009/3/layout/HorizontalOrganizationChart"/>
    <dgm:cxn modelId="{C2FC2160-E595-4C62-9DDD-536AB81CB1A7}" type="presParOf" srcId="{664B02C9-627E-4605-A58B-6B46920758E7}" destId="{2DBA5BAE-1816-41DD-8AB4-6C100CF3BE6C}" srcOrd="0" destOrd="0" presId="urn:microsoft.com/office/officeart/2009/3/layout/HorizontalOrganizationChart"/>
    <dgm:cxn modelId="{0726C3F1-91B4-47C6-93CE-AC171EC47115}" type="presParOf" srcId="{2DBA5BAE-1816-41DD-8AB4-6C100CF3BE6C}" destId="{F38F27C8-AE87-4C72-B901-80914500B6E8}" srcOrd="0" destOrd="0" presId="urn:microsoft.com/office/officeart/2009/3/layout/HorizontalOrganizationChart"/>
    <dgm:cxn modelId="{93FCC9AA-F7D1-43C1-BB4A-5B1CFC039ACC}" type="presParOf" srcId="{2DBA5BAE-1816-41DD-8AB4-6C100CF3BE6C}" destId="{9A28F800-9C0D-4283-BA4B-DFEAA0984B80}" srcOrd="1" destOrd="0" presId="urn:microsoft.com/office/officeart/2009/3/layout/HorizontalOrganizationChart"/>
    <dgm:cxn modelId="{6ADF2574-1A89-461D-AD2F-F20F192B55AC}" type="presParOf" srcId="{664B02C9-627E-4605-A58B-6B46920758E7}" destId="{98596271-C38E-4FB1-A324-F4B10379A184}" srcOrd="1" destOrd="0" presId="urn:microsoft.com/office/officeart/2009/3/layout/HorizontalOrganizationChart"/>
    <dgm:cxn modelId="{09D0DFDA-DD01-4DC5-9C5D-F69DB10CAA9A}" type="presParOf" srcId="{664B02C9-627E-4605-A58B-6B46920758E7}" destId="{F74527DB-77CE-4E7F-8380-71D1D0D3FA39}" srcOrd="2" destOrd="0" presId="urn:microsoft.com/office/officeart/2009/3/layout/HorizontalOrganizationChart"/>
    <dgm:cxn modelId="{9D3BF5B8-1403-42C9-91DE-259E8C05C462}" type="presParOf" srcId="{21016727-4AA0-4738-A386-3F0D2FD32410}" destId="{A640B8FE-365E-4532-A5B7-D6D81151D59E}" srcOrd="2" destOrd="0" presId="urn:microsoft.com/office/officeart/2009/3/layout/HorizontalOrganizationChart"/>
    <dgm:cxn modelId="{6B3E4DC0-DD27-4825-A9D6-1DC2D5AE0F8C}" type="presParOf" srcId="{21016727-4AA0-4738-A386-3F0D2FD32410}" destId="{FAD7C517-4A76-4A8E-AE88-3539ADD415E7}" srcOrd="3" destOrd="0" presId="urn:microsoft.com/office/officeart/2009/3/layout/HorizontalOrganizationChart"/>
    <dgm:cxn modelId="{8A853576-286C-4ECE-B525-3895A5B9E151}" type="presParOf" srcId="{FAD7C517-4A76-4A8E-AE88-3539ADD415E7}" destId="{9B680698-81BE-4F2F-A6B1-ED051AD668D5}" srcOrd="0" destOrd="0" presId="urn:microsoft.com/office/officeart/2009/3/layout/HorizontalOrganizationChart"/>
    <dgm:cxn modelId="{E217694F-DA89-4804-A70C-46DBCFC9947F}" type="presParOf" srcId="{9B680698-81BE-4F2F-A6B1-ED051AD668D5}" destId="{73309351-2A47-4626-ABBE-CBC6A758B733}" srcOrd="0" destOrd="0" presId="urn:microsoft.com/office/officeart/2009/3/layout/HorizontalOrganizationChart"/>
    <dgm:cxn modelId="{9F5C6102-96BA-49E7-8FFB-787CA8022C70}" type="presParOf" srcId="{9B680698-81BE-4F2F-A6B1-ED051AD668D5}" destId="{34B6C468-77E3-4CB0-B612-9348BFE5228D}" srcOrd="1" destOrd="0" presId="urn:microsoft.com/office/officeart/2009/3/layout/HorizontalOrganizationChart"/>
    <dgm:cxn modelId="{6D5052FC-4834-4CED-A051-3E2E48A78AF8}" type="presParOf" srcId="{FAD7C517-4A76-4A8E-AE88-3539ADD415E7}" destId="{990B6BE9-0B78-412B-AC89-04C21BAFABDC}" srcOrd="1" destOrd="0" presId="urn:microsoft.com/office/officeart/2009/3/layout/HorizontalOrganizationChart"/>
    <dgm:cxn modelId="{130721B5-790E-4591-8739-7010A25C26C3}" type="presParOf" srcId="{FAD7C517-4A76-4A8E-AE88-3539ADD415E7}" destId="{B59D8C08-04A1-4B0D-B4B6-F6642DEE4F4F}" srcOrd="2" destOrd="0" presId="urn:microsoft.com/office/officeart/2009/3/layout/HorizontalOrganizationChart"/>
    <dgm:cxn modelId="{E84B968D-1397-4B4D-9927-DADF1B741B74}" type="presParOf" srcId="{1C5C739E-6C13-4E12-9E6C-4991B60F55F3}" destId="{8A765D98-656A-416A-AB22-6C640F886AE8}" srcOrd="2" destOrd="0" presId="urn:microsoft.com/office/officeart/2009/3/layout/HorizontalOrganizationChart"/>
    <dgm:cxn modelId="{4464C328-826D-455B-AFC1-ACE5F12EAC9B}" type="presParOf" srcId="{5150CC1A-8B6A-4581-A301-C23CA0873FBC}" destId="{2B22FA9D-3774-4AE9-9BCC-7010FAE0E6E0}" srcOrd="2" destOrd="0" presId="urn:microsoft.com/office/officeart/2009/3/layout/HorizontalOrganizationChart"/>
    <dgm:cxn modelId="{3BEA4CA7-32CD-4964-B712-569131EBCF86}" type="presParOf" srcId="{5150CC1A-8B6A-4581-A301-C23CA0873FBC}" destId="{2986B5D6-07E4-48BC-BD8D-B9C8AAB264B7}" srcOrd="3" destOrd="0" presId="urn:microsoft.com/office/officeart/2009/3/layout/HorizontalOrganizationChart"/>
    <dgm:cxn modelId="{A15C3C10-FCDF-4CAC-88D4-880590A0713C}" type="presParOf" srcId="{2986B5D6-07E4-48BC-BD8D-B9C8AAB264B7}" destId="{90D782F3-8D9C-498F-B4C3-0D8BD6F469B5}" srcOrd="0" destOrd="0" presId="urn:microsoft.com/office/officeart/2009/3/layout/HorizontalOrganizationChart"/>
    <dgm:cxn modelId="{E3307CB1-02AC-4C65-B258-BA75C4AFA229}" type="presParOf" srcId="{90D782F3-8D9C-498F-B4C3-0D8BD6F469B5}" destId="{351DB370-1EA7-4B8F-9CED-23F28B1599A8}" srcOrd="0" destOrd="0" presId="urn:microsoft.com/office/officeart/2009/3/layout/HorizontalOrganizationChart"/>
    <dgm:cxn modelId="{5A580F19-2DAF-457C-8273-1E92EDF8D6A9}" type="presParOf" srcId="{90D782F3-8D9C-498F-B4C3-0D8BD6F469B5}" destId="{243E8BB3-B4A9-4385-86CF-0B7DE16BE299}" srcOrd="1" destOrd="0" presId="urn:microsoft.com/office/officeart/2009/3/layout/HorizontalOrganizationChart"/>
    <dgm:cxn modelId="{5635958C-04FC-44B5-AA98-11B956C54E5C}" type="presParOf" srcId="{2986B5D6-07E4-48BC-BD8D-B9C8AAB264B7}" destId="{E95CF8FB-018E-4866-856D-AB9CBC33460B}" srcOrd="1" destOrd="0" presId="urn:microsoft.com/office/officeart/2009/3/layout/HorizontalOrganizationChart"/>
    <dgm:cxn modelId="{BD6C5B59-18F7-4ABE-8F4B-3C8AB857C4D3}" type="presParOf" srcId="{E95CF8FB-018E-4866-856D-AB9CBC33460B}" destId="{EDC3BBC4-4AEA-44A1-BC5F-4CF0AFBD2DE7}" srcOrd="0" destOrd="0" presId="urn:microsoft.com/office/officeart/2009/3/layout/HorizontalOrganizationChart"/>
    <dgm:cxn modelId="{838DEED2-9C4E-437A-8B83-A1D9CAC12C9E}" type="presParOf" srcId="{E95CF8FB-018E-4866-856D-AB9CBC33460B}" destId="{962368DD-8BBA-48A2-B394-59F813103B20}" srcOrd="1" destOrd="0" presId="urn:microsoft.com/office/officeart/2009/3/layout/HorizontalOrganizationChart"/>
    <dgm:cxn modelId="{DEEF8C7B-0032-4DF4-B37A-59B7E0BD3D70}" type="presParOf" srcId="{962368DD-8BBA-48A2-B394-59F813103B20}" destId="{CC9E73B0-CCCA-441F-88E7-DAA74E94052C}" srcOrd="0" destOrd="0" presId="urn:microsoft.com/office/officeart/2009/3/layout/HorizontalOrganizationChart"/>
    <dgm:cxn modelId="{0A0C1327-0AEF-45CB-809F-E1680E416B6A}" type="presParOf" srcId="{CC9E73B0-CCCA-441F-88E7-DAA74E94052C}" destId="{5BB11874-9308-4C85-873C-57319A3FD47E}" srcOrd="0" destOrd="0" presId="urn:microsoft.com/office/officeart/2009/3/layout/HorizontalOrganizationChart"/>
    <dgm:cxn modelId="{D78D772E-EA67-4A7C-838B-D0A5A036C6A7}" type="presParOf" srcId="{CC9E73B0-CCCA-441F-88E7-DAA74E94052C}" destId="{4D2626E8-441D-4840-B672-54168CE1E14A}" srcOrd="1" destOrd="0" presId="urn:microsoft.com/office/officeart/2009/3/layout/HorizontalOrganizationChart"/>
    <dgm:cxn modelId="{20F1726F-1437-40A3-BEC2-A984F5D994C8}" type="presParOf" srcId="{962368DD-8BBA-48A2-B394-59F813103B20}" destId="{706B9C94-F59A-4E44-A7AE-6BFE21192E5C}" srcOrd="1" destOrd="0" presId="urn:microsoft.com/office/officeart/2009/3/layout/HorizontalOrganizationChart"/>
    <dgm:cxn modelId="{FBCDBFA9-5E24-454E-8230-6EFFCC6E86DD}" type="presParOf" srcId="{962368DD-8BBA-48A2-B394-59F813103B20}" destId="{1CF37C42-C980-442B-8105-810BA69DB330}" srcOrd="2" destOrd="0" presId="urn:microsoft.com/office/officeart/2009/3/layout/HorizontalOrganizationChart"/>
    <dgm:cxn modelId="{AF84F68C-B686-4DE6-8B3D-E92088B8D037}" type="presParOf" srcId="{E95CF8FB-018E-4866-856D-AB9CBC33460B}" destId="{ADDDD6DD-7BC3-4FAF-AF5F-1E0D400B26C7}" srcOrd="2" destOrd="0" presId="urn:microsoft.com/office/officeart/2009/3/layout/HorizontalOrganizationChart"/>
    <dgm:cxn modelId="{C3E27630-321C-495C-861B-D17614341A45}" type="presParOf" srcId="{E95CF8FB-018E-4866-856D-AB9CBC33460B}" destId="{976A9F7D-EB3D-404A-82E7-EAAB24227703}" srcOrd="3" destOrd="0" presId="urn:microsoft.com/office/officeart/2009/3/layout/HorizontalOrganizationChart"/>
    <dgm:cxn modelId="{F38C7700-89D0-4FC7-BECC-0B4CCB7FBCB6}" type="presParOf" srcId="{976A9F7D-EB3D-404A-82E7-EAAB24227703}" destId="{7DD5AC80-2D65-4613-9B8F-D5E57F53D9FE}" srcOrd="0" destOrd="0" presId="urn:microsoft.com/office/officeart/2009/3/layout/HorizontalOrganizationChart"/>
    <dgm:cxn modelId="{4C5A74D5-C18B-4CF5-9F4E-91A1BB11016A}" type="presParOf" srcId="{7DD5AC80-2D65-4613-9B8F-D5E57F53D9FE}" destId="{00B9AAB8-3C17-49D1-8492-8B3C6AD11085}" srcOrd="0" destOrd="0" presId="urn:microsoft.com/office/officeart/2009/3/layout/HorizontalOrganizationChart"/>
    <dgm:cxn modelId="{B43FA6BD-8A28-433F-866A-EF9078FD491A}" type="presParOf" srcId="{7DD5AC80-2D65-4613-9B8F-D5E57F53D9FE}" destId="{ABDF051B-80A7-4BAD-8D2E-BE04984484DE}" srcOrd="1" destOrd="0" presId="urn:microsoft.com/office/officeart/2009/3/layout/HorizontalOrganizationChart"/>
    <dgm:cxn modelId="{E254DD23-8465-432D-A971-0E9EBDB7E5CE}" type="presParOf" srcId="{976A9F7D-EB3D-404A-82E7-EAAB24227703}" destId="{8FD9D406-468B-468F-A59E-42C5058E8684}" srcOrd="1" destOrd="0" presId="urn:microsoft.com/office/officeart/2009/3/layout/HorizontalOrganizationChart"/>
    <dgm:cxn modelId="{171B3454-BFF2-4F23-9AF1-E500070840C6}" type="presParOf" srcId="{976A9F7D-EB3D-404A-82E7-EAAB24227703}" destId="{DCC92AD4-614E-46D1-AE47-A680F3519582}" srcOrd="2" destOrd="0" presId="urn:microsoft.com/office/officeart/2009/3/layout/HorizontalOrganizationChart"/>
    <dgm:cxn modelId="{8008CB5E-C684-45D3-86B1-EED66B2ACC07}" type="presParOf" srcId="{E95CF8FB-018E-4866-856D-AB9CBC33460B}" destId="{CAD09280-A8C9-4DB4-9F46-E13FDDC7E256}" srcOrd="4" destOrd="0" presId="urn:microsoft.com/office/officeart/2009/3/layout/HorizontalOrganizationChart"/>
    <dgm:cxn modelId="{496D9123-C7D9-417B-B9F6-5CD39F31D122}" type="presParOf" srcId="{E95CF8FB-018E-4866-856D-AB9CBC33460B}" destId="{B9979F87-7524-4A64-B993-F54A67079F4E}" srcOrd="5" destOrd="0" presId="urn:microsoft.com/office/officeart/2009/3/layout/HorizontalOrganizationChart"/>
    <dgm:cxn modelId="{DD8924B5-B725-40F5-B997-A532C38196C9}" type="presParOf" srcId="{B9979F87-7524-4A64-B993-F54A67079F4E}" destId="{3DE86A90-7C7E-4DB6-92E1-41EB0D1E6BCE}" srcOrd="0" destOrd="0" presId="urn:microsoft.com/office/officeart/2009/3/layout/HorizontalOrganizationChart"/>
    <dgm:cxn modelId="{5BAA98C7-5F06-4B71-BE56-CE03963C7D01}" type="presParOf" srcId="{3DE86A90-7C7E-4DB6-92E1-41EB0D1E6BCE}" destId="{022F305F-480A-40D4-99BF-95283824D88A}" srcOrd="0" destOrd="0" presId="urn:microsoft.com/office/officeart/2009/3/layout/HorizontalOrganizationChart"/>
    <dgm:cxn modelId="{9114A248-B14E-4B23-AD51-AD62696C169B}" type="presParOf" srcId="{3DE86A90-7C7E-4DB6-92E1-41EB0D1E6BCE}" destId="{368B727D-F624-47BC-8295-F4D2BF6367F3}" srcOrd="1" destOrd="0" presId="urn:microsoft.com/office/officeart/2009/3/layout/HorizontalOrganizationChart"/>
    <dgm:cxn modelId="{A16A0737-6FC9-4762-8469-1659F47AF0E5}" type="presParOf" srcId="{B9979F87-7524-4A64-B993-F54A67079F4E}" destId="{4FE44BB5-3B64-4221-ADBF-E24501C4E5CF}" srcOrd="1" destOrd="0" presId="urn:microsoft.com/office/officeart/2009/3/layout/HorizontalOrganizationChart"/>
    <dgm:cxn modelId="{AE9851E6-BF33-42A8-90BA-FAF779E25E22}" type="presParOf" srcId="{B9979F87-7524-4A64-B993-F54A67079F4E}" destId="{88038FF3-7FF9-42BB-BDE9-60BA304E0E68}" srcOrd="2" destOrd="0" presId="urn:microsoft.com/office/officeart/2009/3/layout/HorizontalOrganizationChart"/>
    <dgm:cxn modelId="{CC34442C-97AC-422E-970E-D59F4EA7AEB7}" type="presParOf" srcId="{E95CF8FB-018E-4866-856D-AB9CBC33460B}" destId="{896CFC97-3C1A-49A8-B9FB-74022472D418}" srcOrd="6" destOrd="0" presId="urn:microsoft.com/office/officeart/2009/3/layout/HorizontalOrganizationChart"/>
    <dgm:cxn modelId="{E59254A8-94CA-4957-AC28-EBA1FA69025D}" type="presParOf" srcId="{E95CF8FB-018E-4866-856D-AB9CBC33460B}" destId="{2BC31111-D22C-4041-8D4D-B12C4CF215BB}" srcOrd="7" destOrd="0" presId="urn:microsoft.com/office/officeart/2009/3/layout/HorizontalOrganizationChart"/>
    <dgm:cxn modelId="{2CAADDE2-2DC3-4235-9192-25CE2E8E4DD6}" type="presParOf" srcId="{2BC31111-D22C-4041-8D4D-B12C4CF215BB}" destId="{668BE02F-109B-404C-A661-80492B425E53}" srcOrd="0" destOrd="0" presId="urn:microsoft.com/office/officeart/2009/3/layout/HorizontalOrganizationChart"/>
    <dgm:cxn modelId="{5BE83DB2-7955-49A5-B449-6FF11FB94DCC}" type="presParOf" srcId="{668BE02F-109B-404C-A661-80492B425E53}" destId="{58BDD852-4FFE-4BB2-8192-75AD2E7F0BF8}" srcOrd="0" destOrd="0" presId="urn:microsoft.com/office/officeart/2009/3/layout/HorizontalOrganizationChart"/>
    <dgm:cxn modelId="{C85A7736-9FA0-4C95-AEFA-0A05CE8F0967}" type="presParOf" srcId="{668BE02F-109B-404C-A661-80492B425E53}" destId="{08E6D48B-A6B5-4E25-AE9A-9D36F6F9FDBE}" srcOrd="1" destOrd="0" presId="urn:microsoft.com/office/officeart/2009/3/layout/HorizontalOrganizationChart"/>
    <dgm:cxn modelId="{F043E7D5-D353-4A26-952E-33794F64253C}" type="presParOf" srcId="{2BC31111-D22C-4041-8D4D-B12C4CF215BB}" destId="{BF33CEF6-6E3E-433E-A334-B4346EBEB38C}" srcOrd="1" destOrd="0" presId="urn:microsoft.com/office/officeart/2009/3/layout/HorizontalOrganizationChart"/>
    <dgm:cxn modelId="{69855D88-2685-4016-9A00-A20BC0D96A0F}" type="presParOf" srcId="{2BC31111-D22C-4041-8D4D-B12C4CF215BB}" destId="{06620433-BF96-4986-A5EC-C16028923CF7}" srcOrd="2" destOrd="0" presId="urn:microsoft.com/office/officeart/2009/3/layout/HorizontalOrganizationChart"/>
    <dgm:cxn modelId="{8FDF98F9-AF62-4EB2-ABBA-F6D01389A93C}" type="presParOf" srcId="{2986B5D6-07E4-48BC-BD8D-B9C8AAB264B7}" destId="{434C9E0D-EA6F-4339-B130-82FBA0D505E2}" srcOrd="2" destOrd="0" presId="urn:microsoft.com/office/officeart/2009/3/layout/HorizontalOrganizationChart"/>
    <dgm:cxn modelId="{9116FF2D-FC87-47C2-9B37-CA1E13A09587}" type="presParOf" srcId="{5150CC1A-8B6A-4581-A301-C23CA0873FBC}" destId="{BD898045-42C2-474B-95F2-E6DBFDC47E34}" srcOrd="4" destOrd="0" presId="urn:microsoft.com/office/officeart/2009/3/layout/HorizontalOrganizationChart"/>
    <dgm:cxn modelId="{2338B533-0176-4EF2-ABF8-74F3AEDA10CD}" type="presParOf" srcId="{5150CC1A-8B6A-4581-A301-C23CA0873FBC}" destId="{ACB52E02-CA2A-4800-9F36-0ED8598639A2}" srcOrd="5" destOrd="0" presId="urn:microsoft.com/office/officeart/2009/3/layout/HorizontalOrganizationChart"/>
    <dgm:cxn modelId="{D8A393D9-2464-4766-A088-3233C99389BD}" type="presParOf" srcId="{ACB52E02-CA2A-4800-9F36-0ED8598639A2}" destId="{50621307-05F2-47E1-8610-86CBD2332CC0}" srcOrd="0" destOrd="0" presId="urn:microsoft.com/office/officeart/2009/3/layout/HorizontalOrganizationChart"/>
    <dgm:cxn modelId="{D38C9375-A90B-4A4A-97D9-F57FEA233C62}" type="presParOf" srcId="{50621307-05F2-47E1-8610-86CBD2332CC0}" destId="{E09B9FC1-4B75-4126-A238-680F8F8D5056}" srcOrd="0" destOrd="0" presId="urn:microsoft.com/office/officeart/2009/3/layout/HorizontalOrganizationChart"/>
    <dgm:cxn modelId="{EC9F9313-89EF-41C5-9032-1915F993B0BD}" type="presParOf" srcId="{50621307-05F2-47E1-8610-86CBD2332CC0}" destId="{38AC16A7-C5FB-4295-A994-2B094B7EFAF1}" srcOrd="1" destOrd="0" presId="urn:microsoft.com/office/officeart/2009/3/layout/HorizontalOrganizationChart"/>
    <dgm:cxn modelId="{1516F3E6-ADBC-4738-B144-0165A3E5CB9C}" type="presParOf" srcId="{ACB52E02-CA2A-4800-9F36-0ED8598639A2}" destId="{AE92D037-DAAD-45D8-BE36-B3876CE52BDD}" srcOrd="1" destOrd="0" presId="urn:microsoft.com/office/officeart/2009/3/layout/HorizontalOrganizationChart"/>
    <dgm:cxn modelId="{8B998FE4-DDC0-4806-BA12-7C7FDC1AC8D0}" type="presParOf" srcId="{AE92D037-DAAD-45D8-BE36-B3876CE52BDD}" destId="{803BD95F-4BB5-4A77-B048-AF01BB22BD2F}" srcOrd="0" destOrd="0" presId="urn:microsoft.com/office/officeart/2009/3/layout/HorizontalOrganizationChart"/>
    <dgm:cxn modelId="{AC05E98C-0850-4E73-A490-495A6EDC32BC}" type="presParOf" srcId="{AE92D037-DAAD-45D8-BE36-B3876CE52BDD}" destId="{8B106746-710D-476D-955A-E41D0939785D}" srcOrd="1" destOrd="0" presId="urn:microsoft.com/office/officeart/2009/3/layout/HorizontalOrganizationChart"/>
    <dgm:cxn modelId="{BA60880F-D955-44F9-8914-691BB11FD4FB}" type="presParOf" srcId="{8B106746-710D-476D-955A-E41D0939785D}" destId="{5C3A934E-BA25-4ADB-9FD7-A6CD468354EA}" srcOrd="0" destOrd="0" presId="urn:microsoft.com/office/officeart/2009/3/layout/HorizontalOrganizationChart"/>
    <dgm:cxn modelId="{C7B5A4CC-2EDD-40DF-814B-A6BB240BF4F3}" type="presParOf" srcId="{5C3A934E-BA25-4ADB-9FD7-A6CD468354EA}" destId="{785664D3-A1E7-493F-8983-34E98D8F6322}" srcOrd="0" destOrd="0" presId="urn:microsoft.com/office/officeart/2009/3/layout/HorizontalOrganizationChart"/>
    <dgm:cxn modelId="{D87AAFE6-00EB-4E6C-9722-B160D85D9E13}" type="presParOf" srcId="{5C3A934E-BA25-4ADB-9FD7-A6CD468354EA}" destId="{D848B580-5F7B-4668-89F0-B56C54F00373}" srcOrd="1" destOrd="0" presId="urn:microsoft.com/office/officeart/2009/3/layout/HorizontalOrganizationChart"/>
    <dgm:cxn modelId="{65C5BF0E-482A-4B32-A15E-D2DF4F51ABF3}" type="presParOf" srcId="{8B106746-710D-476D-955A-E41D0939785D}" destId="{AB26FDD8-4028-46A1-B53E-30DA49C6A6BA}" srcOrd="1" destOrd="0" presId="urn:microsoft.com/office/officeart/2009/3/layout/HorizontalOrganizationChart"/>
    <dgm:cxn modelId="{3437FEDB-E0C7-4E8E-A282-D7513C471AF7}" type="presParOf" srcId="{8B106746-710D-476D-955A-E41D0939785D}" destId="{4345DEAB-FEDB-4622-BC6E-655A5987BD52}" srcOrd="2" destOrd="0" presId="urn:microsoft.com/office/officeart/2009/3/layout/HorizontalOrganizationChart"/>
    <dgm:cxn modelId="{7E605467-5927-4BF9-804A-50BA4D4E661D}" type="presParOf" srcId="{AE92D037-DAAD-45D8-BE36-B3876CE52BDD}" destId="{335B99E4-C315-48F0-B9CA-8483F069CABF}" srcOrd="2" destOrd="0" presId="urn:microsoft.com/office/officeart/2009/3/layout/HorizontalOrganizationChart"/>
    <dgm:cxn modelId="{E53EFE65-3F6F-4863-A1A8-69A80AB59326}" type="presParOf" srcId="{AE92D037-DAAD-45D8-BE36-B3876CE52BDD}" destId="{B8ED832E-B3D6-4F54-9EC3-45829274D94C}" srcOrd="3" destOrd="0" presId="urn:microsoft.com/office/officeart/2009/3/layout/HorizontalOrganizationChart"/>
    <dgm:cxn modelId="{5CD0AB83-9601-41F3-AB90-548E737F3ECE}" type="presParOf" srcId="{B8ED832E-B3D6-4F54-9EC3-45829274D94C}" destId="{D0AF8882-932F-4C18-B325-5E27A473B1DE}" srcOrd="0" destOrd="0" presId="urn:microsoft.com/office/officeart/2009/3/layout/HorizontalOrganizationChart"/>
    <dgm:cxn modelId="{BB9366A5-F58D-4133-B6FF-5FC2B5379C61}" type="presParOf" srcId="{D0AF8882-932F-4C18-B325-5E27A473B1DE}" destId="{05C5601F-6F37-4255-80C2-F11C8A7D7DD0}" srcOrd="0" destOrd="0" presId="urn:microsoft.com/office/officeart/2009/3/layout/HorizontalOrganizationChart"/>
    <dgm:cxn modelId="{70386A95-B20C-4D99-9F61-9AFAFBAA799F}" type="presParOf" srcId="{D0AF8882-932F-4C18-B325-5E27A473B1DE}" destId="{94213CEC-F55D-47FE-B125-9794281ECF7D}" srcOrd="1" destOrd="0" presId="urn:microsoft.com/office/officeart/2009/3/layout/HorizontalOrganizationChart"/>
    <dgm:cxn modelId="{5C415AEF-D283-42A1-8677-9A82A9FA1359}" type="presParOf" srcId="{B8ED832E-B3D6-4F54-9EC3-45829274D94C}" destId="{6C954873-24AB-4723-861E-C95FB0801420}" srcOrd="1" destOrd="0" presId="urn:microsoft.com/office/officeart/2009/3/layout/HorizontalOrganizationChart"/>
    <dgm:cxn modelId="{7F82988C-E092-48BF-9AB8-CA349ED2279A}" type="presParOf" srcId="{B8ED832E-B3D6-4F54-9EC3-45829274D94C}" destId="{0F631002-3D1B-477A-A4C2-881490F0A719}" srcOrd="2" destOrd="0" presId="urn:microsoft.com/office/officeart/2009/3/layout/HorizontalOrganizationChart"/>
    <dgm:cxn modelId="{A1CFBF4E-9338-4B5B-AC5E-DA3004D0CB6B}" type="presParOf" srcId="{ACB52E02-CA2A-4800-9F36-0ED8598639A2}" destId="{7DA71553-8ED5-49B1-9E6A-025D666B4E4C}" srcOrd="2" destOrd="0" presId="urn:microsoft.com/office/officeart/2009/3/layout/HorizontalOrganizationChart"/>
    <dgm:cxn modelId="{E9891500-422E-46E1-AA66-45A6C8A94568}" type="presParOf" srcId="{5150CC1A-8B6A-4581-A301-C23CA0873FBC}" destId="{84421251-F78F-4B23-A058-EDAD71E17369}" srcOrd="6" destOrd="0" presId="urn:microsoft.com/office/officeart/2009/3/layout/HorizontalOrganizationChart"/>
    <dgm:cxn modelId="{9440E300-A68D-4AFD-8F97-845FF0285703}" type="presParOf" srcId="{5150CC1A-8B6A-4581-A301-C23CA0873FBC}" destId="{6B326C98-CAF6-46F2-8AF2-251D49EB4087}" srcOrd="7" destOrd="0" presId="urn:microsoft.com/office/officeart/2009/3/layout/HorizontalOrganizationChart"/>
    <dgm:cxn modelId="{2ABF74AC-097A-440E-BE62-3628EEB4D800}" type="presParOf" srcId="{6B326C98-CAF6-46F2-8AF2-251D49EB4087}" destId="{896805A3-35FE-48B8-A6EB-514840DF581C}" srcOrd="0" destOrd="0" presId="urn:microsoft.com/office/officeart/2009/3/layout/HorizontalOrganizationChart"/>
    <dgm:cxn modelId="{97FD8D56-8576-4138-ACF1-BA097C51735D}" type="presParOf" srcId="{896805A3-35FE-48B8-A6EB-514840DF581C}" destId="{81FA45D8-92FC-43C5-BF73-4C43F49136D8}" srcOrd="0" destOrd="0" presId="urn:microsoft.com/office/officeart/2009/3/layout/HorizontalOrganizationChart"/>
    <dgm:cxn modelId="{6088C5FB-A329-4A1D-A6C4-039590C50E4D}" type="presParOf" srcId="{896805A3-35FE-48B8-A6EB-514840DF581C}" destId="{366C695C-E508-42BF-8AF2-5580272C4141}" srcOrd="1" destOrd="0" presId="urn:microsoft.com/office/officeart/2009/3/layout/HorizontalOrganizationChart"/>
    <dgm:cxn modelId="{422EF5AB-5662-4601-8175-966FF98D79B1}" type="presParOf" srcId="{6B326C98-CAF6-46F2-8AF2-251D49EB4087}" destId="{25234155-64F9-4E81-A3AF-209F68438131}" srcOrd="1" destOrd="0" presId="urn:microsoft.com/office/officeart/2009/3/layout/HorizontalOrganizationChart"/>
    <dgm:cxn modelId="{8C171696-B37B-4B15-9A18-1564C2E13486}" type="presParOf" srcId="{25234155-64F9-4E81-A3AF-209F68438131}" destId="{B2FDED12-D41F-4DD9-B9B2-519550AEDC2C}" srcOrd="0" destOrd="0" presId="urn:microsoft.com/office/officeart/2009/3/layout/HorizontalOrganizationChart"/>
    <dgm:cxn modelId="{47EDF055-7851-473A-AF02-4632F972DC66}" type="presParOf" srcId="{25234155-64F9-4E81-A3AF-209F68438131}" destId="{67657598-90C3-406C-A877-334A69717A80}" srcOrd="1" destOrd="0" presId="urn:microsoft.com/office/officeart/2009/3/layout/HorizontalOrganizationChart"/>
    <dgm:cxn modelId="{0C7DDE11-6329-4C94-BF3B-C940B4574149}" type="presParOf" srcId="{67657598-90C3-406C-A877-334A69717A80}" destId="{2524F552-743F-4627-AF0B-83BCFE15E151}" srcOrd="0" destOrd="0" presId="urn:microsoft.com/office/officeart/2009/3/layout/HorizontalOrganizationChart"/>
    <dgm:cxn modelId="{C5956367-6ED8-4B99-BCE8-7F5B6318B2D2}" type="presParOf" srcId="{2524F552-743F-4627-AF0B-83BCFE15E151}" destId="{264DADD5-650E-46A9-8342-5225EF3E77F6}" srcOrd="0" destOrd="0" presId="urn:microsoft.com/office/officeart/2009/3/layout/HorizontalOrganizationChart"/>
    <dgm:cxn modelId="{3096FDE3-65FF-4614-BB8D-09F5D3515791}" type="presParOf" srcId="{2524F552-743F-4627-AF0B-83BCFE15E151}" destId="{5AA78BF9-FB92-4283-99F3-8231E065F176}" srcOrd="1" destOrd="0" presId="urn:microsoft.com/office/officeart/2009/3/layout/HorizontalOrganizationChart"/>
    <dgm:cxn modelId="{4FC14142-EA4C-405E-AFC9-F95A4AD13112}" type="presParOf" srcId="{67657598-90C3-406C-A877-334A69717A80}" destId="{B1BB64A4-B710-4182-BE77-E578052EB54C}" srcOrd="1" destOrd="0" presId="urn:microsoft.com/office/officeart/2009/3/layout/HorizontalOrganizationChart"/>
    <dgm:cxn modelId="{C3B131B8-9798-4F71-A309-8C13F810419B}" type="presParOf" srcId="{67657598-90C3-406C-A877-334A69717A80}" destId="{010148C5-5005-4FE6-B600-51915AD976B8}" srcOrd="2" destOrd="0" presId="urn:microsoft.com/office/officeart/2009/3/layout/HorizontalOrganizationChart"/>
    <dgm:cxn modelId="{72B47351-61E0-4A6A-8C3C-D6C15D3D19FB}" type="presParOf" srcId="{25234155-64F9-4E81-A3AF-209F68438131}" destId="{783E2428-CA09-4DE6-B9C2-B5668EE217D8}" srcOrd="2" destOrd="0" presId="urn:microsoft.com/office/officeart/2009/3/layout/HorizontalOrganizationChart"/>
    <dgm:cxn modelId="{469FD419-C034-40F3-91E3-53A94156B5A7}" type="presParOf" srcId="{25234155-64F9-4E81-A3AF-209F68438131}" destId="{515C4424-968C-4009-BC8E-459CB3A12537}" srcOrd="3" destOrd="0" presId="urn:microsoft.com/office/officeart/2009/3/layout/HorizontalOrganizationChart"/>
    <dgm:cxn modelId="{3415B9D0-7ADF-4A66-9D0D-3792C29E4CCC}" type="presParOf" srcId="{515C4424-968C-4009-BC8E-459CB3A12537}" destId="{7F538176-8138-4200-9962-DE3E36BD02CC}" srcOrd="0" destOrd="0" presId="urn:microsoft.com/office/officeart/2009/3/layout/HorizontalOrganizationChart"/>
    <dgm:cxn modelId="{8D526E45-F54B-45DF-B413-71676B395E29}" type="presParOf" srcId="{7F538176-8138-4200-9962-DE3E36BD02CC}" destId="{65F0780D-DEB5-45AB-9510-4F96A012126B}" srcOrd="0" destOrd="0" presId="urn:microsoft.com/office/officeart/2009/3/layout/HorizontalOrganizationChart"/>
    <dgm:cxn modelId="{17D8B3D8-AFE8-4297-84E9-2544419096E1}" type="presParOf" srcId="{7F538176-8138-4200-9962-DE3E36BD02CC}" destId="{938EC3D3-0B21-448A-8457-121EE960F4CB}" srcOrd="1" destOrd="0" presId="urn:microsoft.com/office/officeart/2009/3/layout/HorizontalOrganizationChart"/>
    <dgm:cxn modelId="{6D8252B1-4F6A-4DAE-AC22-7654A8EA29C0}" type="presParOf" srcId="{515C4424-968C-4009-BC8E-459CB3A12537}" destId="{5DA5D171-7110-4C4A-83EC-371066ED674A}" srcOrd="1" destOrd="0" presId="urn:microsoft.com/office/officeart/2009/3/layout/HorizontalOrganizationChart"/>
    <dgm:cxn modelId="{F0C1EB35-4FDB-4EA3-BD6B-50217ACA0F10}" type="presParOf" srcId="{515C4424-968C-4009-BC8E-459CB3A12537}" destId="{5E5DD53B-4AAF-4840-BC6D-B458A81CAE32}" srcOrd="2" destOrd="0" presId="urn:microsoft.com/office/officeart/2009/3/layout/HorizontalOrganizationChart"/>
    <dgm:cxn modelId="{0048EA76-5C98-4DC3-955C-29DD35330514}" type="presParOf" srcId="{6B326C98-CAF6-46F2-8AF2-251D49EB4087}" destId="{0ADA18CB-98C8-4586-8289-8D7282BBBFE1}" srcOrd="2" destOrd="0" presId="urn:microsoft.com/office/officeart/2009/3/layout/HorizontalOrganizationChart"/>
    <dgm:cxn modelId="{7C2DE25D-E9F0-48AF-BA03-E7582F190504}" type="presParOf" srcId="{5150CC1A-8B6A-4581-A301-C23CA0873FBC}" destId="{FDA42510-16C3-4B42-B130-23B486AE8DB3}" srcOrd="8" destOrd="0" presId="urn:microsoft.com/office/officeart/2009/3/layout/HorizontalOrganizationChart"/>
    <dgm:cxn modelId="{4906DEE4-EFAD-4AE6-A281-952C6D066BF1}" type="presParOf" srcId="{5150CC1A-8B6A-4581-A301-C23CA0873FBC}" destId="{702F6BE8-674D-4B8C-9465-163708FC5F18}" srcOrd="9" destOrd="0" presId="urn:microsoft.com/office/officeart/2009/3/layout/HorizontalOrganizationChart"/>
    <dgm:cxn modelId="{3658E96D-D5E9-4725-A561-8B6A6798AB6E}" type="presParOf" srcId="{702F6BE8-674D-4B8C-9465-163708FC5F18}" destId="{38795B00-DC23-449E-AB16-DD46087F96CB}" srcOrd="0" destOrd="0" presId="urn:microsoft.com/office/officeart/2009/3/layout/HorizontalOrganizationChart"/>
    <dgm:cxn modelId="{E0ADF60E-ACB0-4318-9678-57807E92F072}" type="presParOf" srcId="{38795B00-DC23-449E-AB16-DD46087F96CB}" destId="{F3655C10-D06D-4668-A5E4-52423C456EA8}" srcOrd="0" destOrd="0" presId="urn:microsoft.com/office/officeart/2009/3/layout/HorizontalOrganizationChart"/>
    <dgm:cxn modelId="{4BE7CF85-B10B-4312-9914-C326E6486B23}" type="presParOf" srcId="{38795B00-DC23-449E-AB16-DD46087F96CB}" destId="{0D90B731-1A8C-497D-966E-01F68D351ABB}" srcOrd="1" destOrd="0" presId="urn:microsoft.com/office/officeart/2009/3/layout/HorizontalOrganizationChart"/>
    <dgm:cxn modelId="{81FEC8A1-EF62-4E77-AF08-850205D8E4E7}" type="presParOf" srcId="{702F6BE8-674D-4B8C-9465-163708FC5F18}" destId="{8FFD14E5-CD3B-4F8F-9C8A-75819098A383}" srcOrd="1" destOrd="0" presId="urn:microsoft.com/office/officeart/2009/3/layout/HorizontalOrganizationChart"/>
    <dgm:cxn modelId="{C7763B3A-5B5E-4F73-869A-A88F6562CDCE}" type="presParOf" srcId="{8FFD14E5-CD3B-4F8F-9C8A-75819098A383}" destId="{A1135565-2095-4196-92EF-64759CFACC31}" srcOrd="0" destOrd="0" presId="urn:microsoft.com/office/officeart/2009/3/layout/HorizontalOrganizationChart"/>
    <dgm:cxn modelId="{13AC868B-3630-4FA7-9E9D-C9395F27CFF0}" type="presParOf" srcId="{8FFD14E5-CD3B-4F8F-9C8A-75819098A383}" destId="{F5E623DC-5DF4-499D-9687-34C2DF371C95}" srcOrd="1" destOrd="0" presId="urn:microsoft.com/office/officeart/2009/3/layout/HorizontalOrganizationChart"/>
    <dgm:cxn modelId="{4AE363FE-C444-45FB-B2D9-B38118A17B4B}" type="presParOf" srcId="{F5E623DC-5DF4-499D-9687-34C2DF371C95}" destId="{8BE47B6F-57BD-49CE-A9A5-9784391A5F7E}" srcOrd="0" destOrd="0" presId="urn:microsoft.com/office/officeart/2009/3/layout/HorizontalOrganizationChart"/>
    <dgm:cxn modelId="{3887F7D9-2C90-49BF-BEFE-9A3620E21242}" type="presParOf" srcId="{8BE47B6F-57BD-49CE-A9A5-9784391A5F7E}" destId="{911009A1-8AAD-48A4-A407-2F7D4CA5B712}" srcOrd="0" destOrd="0" presId="urn:microsoft.com/office/officeart/2009/3/layout/HorizontalOrganizationChart"/>
    <dgm:cxn modelId="{28F069FD-5446-4BCF-BA76-24444BE3EE0B}" type="presParOf" srcId="{8BE47B6F-57BD-49CE-A9A5-9784391A5F7E}" destId="{6CCC3A7E-3E63-45AD-8717-E0CED516D8C4}" srcOrd="1" destOrd="0" presId="urn:microsoft.com/office/officeart/2009/3/layout/HorizontalOrganizationChart"/>
    <dgm:cxn modelId="{0552FC66-4219-4CE6-9A03-FD8A07D56E4C}" type="presParOf" srcId="{F5E623DC-5DF4-499D-9687-34C2DF371C95}" destId="{AADC5B1C-5A8F-4530-9E37-1B6D337D4F5D}" srcOrd="1" destOrd="0" presId="urn:microsoft.com/office/officeart/2009/3/layout/HorizontalOrganizationChart"/>
    <dgm:cxn modelId="{7CFCB450-F05F-44C2-979D-953FEC56D96E}" type="presParOf" srcId="{F5E623DC-5DF4-499D-9687-34C2DF371C95}" destId="{512E3C04-A676-4A28-BCA1-49180F5F3210}" srcOrd="2" destOrd="0" presId="urn:microsoft.com/office/officeart/2009/3/layout/HorizontalOrganizationChart"/>
    <dgm:cxn modelId="{F66836D2-C824-454B-8B5D-33DF59693B33}" type="presParOf" srcId="{702F6BE8-674D-4B8C-9465-163708FC5F18}" destId="{C3AEDAD0-5CAD-430F-9F36-9E81FDB2DF71}" srcOrd="2" destOrd="0" presId="urn:microsoft.com/office/officeart/2009/3/layout/HorizontalOrganizationChart"/>
    <dgm:cxn modelId="{B2863D22-E03C-493E-9A53-E6037F35953C}" type="presParOf" srcId="{AB46DE42-D5E9-415E-AFCC-E4A1465097F9}" destId="{CEC4594F-7BC5-471A-A316-C5593596935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35565-2095-4196-92EF-64759CFACC31}">
      <dsp:nvSpPr>
        <dsp:cNvPr id="0" name=""/>
        <dsp:cNvSpPr/>
      </dsp:nvSpPr>
      <dsp:spPr>
        <a:xfrm>
          <a:off x="6106023" y="5416265"/>
          <a:ext cx="246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7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42510-16C3-4B42-B130-23B486AE8DB3}">
      <dsp:nvSpPr>
        <dsp:cNvPr id="0" name=""/>
        <dsp:cNvSpPr/>
      </dsp:nvSpPr>
      <dsp:spPr>
        <a:xfrm>
          <a:off x="3713937" y="2958936"/>
          <a:ext cx="246713" cy="250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2503049"/>
              </a:lnTo>
              <a:lnTo>
                <a:pt x="246713" y="25030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2428-CA09-4DE6-B9C2-B5668EE217D8}">
      <dsp:nvSpPr>
        <dsp:cNvPr id="0" name=""/>
        <dsp:cNvSpPr/>
      </dsp:nvSpPr>
      <dsp:spPr>
        <a:xfrm>
          <a:off x="6105307" y="4682847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265217"/>
              </a:lnTo>
              <a:lnTo>
                <a:pt x="246713" y="26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ED12-D41F-4DD9-B9B2-519550AEDC2C}">
      <dsp:nvSpPr>
        <dsp:cNvPr id="0" name=""/>
        <dsp:cNvSpPr/>
      </dsp:nvSpPr>
      <dsp:spPr>
        <a:xfrm>
          <a:off x="6105307" y="4434143"/>
          <a:ext cx="246713" cy="248704"/>
        </a:xfrm>
        <a:custGeom>
          <a:avLst/>
          <a:gdLst/>
          <a:ahLst/>
          <a:cxnLst/>
          <a:rect l="0" t="0" r="0" b="0"/>
          <a:pathLst>
            <a:path>
              <a:moveTo>
                <a:pt x="0" y="248704"/>
              </a:moveTo>
              <a:lnTo>
                <a:pt x="123356" y="248704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1251-F78F-4B23-A058-EDAD71E17369}">
      <dsp:nvSpPr>
        <dsp:cNvPr id="0" name=""/>
        <dsp:cNvSpPr/>
      </dsp:nvSpPr>
      <dsp:spPr>
        <a:xfrm>
          <a:off x="3713937" y="2958936"/>
          <a:ext cx="246713" cy="172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1723911"/>
              </a:lnTo>
              <a:lnTo>
                <a:pt x="246713" y="1723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B99E4-C315-48F0-B9CA-8483F069CABF}">
      <dsp:nvSpPr>
        <dsp:cNvPr id="0" name=""/>
        <dsp:cNvSpPr/>
      </dsp:nvSpPr>
      <dsp:spPr>
        <a:xfrm>
          <a:off x="6105307" y="3638492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265217"/>
              </a:lnTo>
              <a:lnTo>
                <a:pt x="246713" y="26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BD95F-4BB5-4A77-B048-AF01BB22BD2F}">
      <dsp:nvSpPr>
        <dsp:cNvPr id="0" name=""/>
        <dsp:cNvSpPr/>
      </dsp:nvSpPr>
      <dsp:spPr>
        <a:xfrm>
          <a:off x="6105307" y="3373274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265217"/>
              </a:moveTo>
              <a:lnTo>
                <a:pt x="123356" y="265217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98045-42C2-474B-95F2-E6DBFDC47E34}">
      <dsp:nvSpPr>
        <dsp:cNvPr id="0" name=""/>
        <dsp:cNvSpPr/>
      </dsp:nvSpPr>
      <dsp:spPr>
        <a:xfrm>
          <a:off x="3713937" y="2958936"/>
          <a:ext cx="246713" cy="67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679555"/>
              </a:lnTo>
              <a:lnTo>
                <a:pt x="246713" y="679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CFC97-3C1A-49A8-B9FB-74022472D418}">
      <dsp:nvSpPr>
        <dsp:cNvPr id="0" name=""/>
        <dsp:cNvSpPr/>
      </dsp:nvSpPr>
      <dsp:spPr>
        <a:xfrm>
          <a:off x="6105307" y="2047189"/>
          <a:ext cx="246713" cy="79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795651"/>
              </a:lnTo>
              <a:lnTo>
                <a:pt x="246713" y="79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09280-A8C9-4DB4-9F46-E13FDDC7E256}">
      <dsp:nvSpPr>
        <dsp:cNvPr id="0" name=""/>
        <dsp:cNvSpPr/>
      </dsp:nvSpPr>
      <dsp:spPr>
        <a:xfrm>
          <a:off x="6105307" y="2047189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265217"/>
              </a:lnTo>
              <a:lnTo>
                <a:pt x="246713" y="26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DD6DD-7BC3-4FAF-AF5F-1E0D400B26C7}">
      <dsp:nvSpPr>
        <dsp:cNvPr id="0" name=""/>
        <dsp:cNvSpPr/>
      </dsp:nvSpPr>
      <dsp:spPr>
        <a:xfrm>
          <a:off x="6105307" y="1781972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265217"/>
              </a:moveTo>
              <a:lnTo>
                <a:pt x="123356" y="265217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3BBC4-4AEA-44A1-BC5F-4CF0AFBD2DE7}">
      <dsp:nvSpPr>
        <dsp:cNvPr id="0" name=""/>
        <dsp:cNvSpPr/>
      </dsp:nvSpPr>
      <dsp:spPr>
        <a:xfrm>
          <a:off x="6105307" y="1251537"/>
          <a:ext cx="246713" cy="795651"/>
        </a:xfrm>
        <a:custGeom>
          <a:avLst/>
          <a:gdLst/>
          <a:ahLst/>
          <a:cxnLst/>
          <a:rect l="0" t="0" r="0" b="0"/>
          <a:pathLst>
            <a:path>
              <a:moveTo>
                <a:pt x="0" y="795651"/>
              </a:moveTo>
              <a:lnTo>
                <a:pt x="123356" y="795651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2FA9D-3774-4AE9-9BCC-7010FAE0E6E0}">
      <dsp:nvSpPr>
        <dsp:cNvPr id="0" name=""/>
        <dsp:cNvSpPr/>
      </dsp:nvSpPr>
      <dsp:spPr>
        <a:xfrm>
          <a:off x="3713937" y="2047189"/>
          <a:ext cx="246713" cy="911746"/>
        </a:xfrm>
        <a:custGeom>
          <a:avLst/>
          <a:gdLst/>
          <a:ahLst/>
          <a:cxnLst/>
          <a:rect l="0" t="0" r="0" b="0"/>
          <a:pathLst>
            <a:path>
              <a:moveTo>
                <a:pt x="0" y="911746"/>
              </a:moveTo>
              <a:lnTo>
                <a:pt x="123356" y="911746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B8FE-365E-4532-A5B7-D6D81151D59E}">
      <dsp:nvSpPr>
        <dsp:cNvPr id="0" name=""/>
        <dsp:cNvSpPr/>
      </dsp:nvSpPr>
      <dsp:spPr>
        <a:xfrm>
          <a:off x="6105307" y="455886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56" y="0"/>
              </a:lnTo>
              <a:lnTo>
                <a:pt x="123356" y="265217"/>
              </a:lnTo>
              <a:lnTo>
                <a:pt x="246713" y="26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0EB05-5341-4287-9D10-1DD1B1A1B591}">
      <dsp:nvSpPr>
        <dsp:cNvPr id="0" name=""/>
        <dsp:cNvSpPr/>
      </dsp:nvSpPr>
      <dsp:spPr>
        <a:xfrm>
          <a:off x="6105307" y="190669"/>
          <a:ext cx="246713" cy="265217"/>
        </a:xfrm>
        <a:custGeom>
          <a:avLst/>
          <a:gdLst/>
          <a:ahLst/>
          <a:cxnLst/>
          <a:rect l="0" t="0" r="0" b="0"/>
          <a:pathLst>
            <a:path>
              <a:moveTo>
                <a:pt x="0" y="265217"/>
              </a:moveTo>
              <a:lnTo>
                <a:pt x="123356" y="265217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34303-07DD-4D7A-B7FE-244530DDA010}">
      <dsp:nvSpPr>
        <dsp:cNvPr id="0" name=""/>
        <dsp:cNvSpPr/>
      </dsp:nvSpPr>
      <dsp:spPr>
        <a:xfrm>
          <a:off x="3713937" y="455886"/>
          <a:ext cx="246713" cy="2503049"/>
        </a:xfrm>
        <a:custGeom>
          <a:avLst/>
          <a:gdLst/>
          <a:ahLst/>
          <a:cxnLst/>
          <a:rect l="0" t="0" r="0" b="0"/>
          <a:pathLst>
            <a:path>
              <a:moveTo>
                <a:pt x="0" y="2503049"/>
              </a:moveTo>
              <a:lnTo>
                <a:pt x="123356" y="2503049"/>
              </a:lnTo>
              <a:lnTo>
                <a:pt x="123356" y="0"/>
              </a:lnTo>
              <a:lnTo>
                <a:pt x="2467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340D6-F192-4B93-8B14-35D3A3477AF0}">
      <dsp:nvSpPr>
        <dsp:cNvPr id="0" name=""/>
        <dsp:cNvSpPr/>
      </dsp:nvSpPr>
      <dsp:spPr>
        <a:xfrm>
          <a:off x="1569280" y="2770816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latin typeface="Calibri" panose="020F0502020204030204"/>
            </a:rPr>
            <a:t>Kako</a:t>
          </a:r>
          <a:r>
            <a:rPr lang="en-US" sz="1000" b="1" kern="1200" dirty="0">
              <a:latin typeface="Calibri" panose="020F0502020204030204"/>
            </a:rPr>
            <a:t> </a:t>
          </a:r>
          <a:r>
            <a:rPr lang="en-US" sz="1000" b="1" kern="1200" dirty="0" err="1">
              <a:latin typeface="Calibri" panose="020F0502020204030204"/>
            </a:rPr>
            <a:t>spre</a:t>
          </a:r>
          <a:r>
            <a:rPr lang="sr-Latn-RS" sz="1000" b="1" kern="1200" dirty="0" err="1">
              <a:latin typeface="Calibri" panose="020F0502020204030204"/>
            </a:rPr>
            <a:t>čiti</a:t>
          </a:r>
          <a:r>
            <a:rPr lang="sr-Latn-RS" sz="1000" b="1" kern="1200" dirty="0">
              <a:latin typeface="Calibri" panose="020F0502020204030204"/>
            </a:rPr>
            <a:t> nastanak nepravilnosti?</a:t>
          </a:r>
          <a:endParaRPr lang="en-US" sz="1000" kern="1200" dirty="0"/>
        </a:p>
      </dsp:txBody>
      <dsp:txXfrm>
        <a:off x="1569280" y="2770816"/>
        <a:ext cx="2144656" cy="376238"/>
      </dsp:txXfrm>
    </dsp:sp>
    <dsp:sp modelId="{2B5CA4B6-E5F7-42A3-8EB3-729405E5805B}">
      <dsp:nvSpPr>
        <dsp:cNvPr id="0" name=""/>
        <dsp:cNvSpPr/>
      </dsp:nvSpPr>
      <dsp:spPr>
        <a:xfrm>
          <a:off x="3960650" y="267767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Calibri"/>
              <a:cs typeface="Calibri"/>
            </a:rPr>
            <a:t>Dobro planiranje</a:t>
          </a:r>
          <a:endParaRPr lang="en-US" sz="1000" kern="1200" dirty="0"/>
        </a:p>
      </dsp:txBody>
      <dsp:txXfrm>
        <a:off x="3960650" y="267767"/>
        <a:ext cx="2144656" cy="376238"/>
      </dsp:txXfrm>
    </dsp:sp>
    <dsp:sp modelId="{F38F27C8-AE87-4C72-B901-80914500B6E8}">
      <dsp:nvSpPr>
        <dsp:cNvPr id="0" name=""/>
        <dsp:cNvSpPr/>
      </dsp:nvSpPr>
      <dsp:spPr>
        <a:xfrm>
          <a:off x="6352021" y="2550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S</a:t>
          </a:r>
          <a:r>
            <a:rPr lang="en-US" sz="1000" b="1" kern="1200" dirty="0" err="1"/>
            <a:t>provesti</a:t>
          </a:r>
          <a:r>
            <a:rPr lang="en-US" sz="1000" b="1" kern="1200" dirty="0"/>
            <a:t> </a:t>
          </a:r>
          <a:r>
            <a:rPr lang="en-US" sz="1000" b="1" kern="1200" dirty="0" err="1"/>
            <a:t>istraživanje</a:t>
          </a:r>
          <a:r>
            <a:rPr lang="en-US" sz="1000" b="1" kern="1200" dirty="0"/>
            <a:t> </a:t>
          </a:r>
          <a:r>
            <a:rPr lang="en-US" sz="1000" b="1" kern="1200" dirty="0" err="1"/>
            <a:t>tržišta</a:t>
          </a:r>
          <a:endParaRPr lang="en-US" sz="1000" b="1" kern="1200" dirty="0"/>
        </a:p>
      </dsp:txBody>
      <dsp:txXfrm>
        <a:off x="6352021" y="2550"/>
        <a:ext cx="2144656" cy="376238"/>
      </dsp:txXfrm>
    </dsp:sp>
    <dsp:sp modelId="{73309351-2A47-4626-ABBE-CBC6A758B733}">
      <dsp:nvSpPr>
        <dsp:cNvPr id="0" name=""/>
        <dsp:cNvSpPr/>
      </dsp:nvSpPr>
      <dsp:spPr>
        <a:xfrm>
          <a:off x="6352021" y="532984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>
              <a:latin typeface="Calibri"/>
              <a:cs typeface="Calibri"/>
            </a:rPr>
            <a:t>J</a:t>
          </a:r>
          <a:r>
            <a:rPr lang="en-US" sz="1000" b="1" kern="1200" dirty="0" err="1">
              <a:latin typeface="Calibri"/>
              <a:cs typeface="Calibri"/>
            </a:rPr>
            <a:t>asno</a:t>
          </a:r>
          <a:r>
            <a:rPr lang="en-US" sz="1000" b="1" kern="1200" dirty="0">
              <a:latin typeface="Calibri"/>
              <a:cs typeface="Calibri"/>
            </a:rPr>
            <a:t> </a:t>
          </a:r>
          <a:r>
            <a:rPr lang="en-US" sz="1000" b="1" kern="1200" dirty="0" err="1">
              <a:latin typeface="Calibri"/>
              <a:cs typeface="Calibri"/>
            </a:rPr>
            <a:t>odrediti</a:t>
          </a:r>
          <a:r>
            <a:rPr lang="en-US" sz="1000" b="1" kern="1200" dirty="0">
              <a:latin typeface="Calibri"/>
              <a:cs typeface="Calibri"/>
            </a:rPr>
            <a:t> </a:t>
          </a:r>
          <a:r>
            <a:rPr lang="en-US" sz="1000" b="1" kern="1200" dirty="0" err="1">
              <a:latin typeface="Calibri"/>
              <a:cs typeface="Calibri"/>
            </a:rPr>
            <a:t>predmet</a:t>
          </a:r>
          <a:r>
            <a:rPr lang="en-US" sz="1000" b="1" kern="1200" dirty="0">
              <a:latin typeface="Calibri"/>
              <a:cs typeface="Calibri"/>
            </a:rPr>
            <a:t> </a:t>
          </a:r>
          <a:r>
            <a:rPr lang="en-US" sz="1000" b="1" kern="1200" dirty="0" err="1"/>
            <a:t>nabav</a:t>
          </a:r>
          <a:r>
            <a:rPr lang="sr-Latn-RS" sz="1000" b="1" kern="1200" dirty="0"/>
            <a:t>k</a:t>
          </a:r>
          <a:r>
            <a:rPr lang="en-US" sz="1000" b="1" kern="1200" dirty="0"/>
            <a:t>e</a:t>
          </a:r>
        </a:p>
      </dsp:txBody>
      <dsp:txXfrm>
        <a:off x="6352021" y="532984"/>
        <a:ext cx="2144656" cy="376238"/>
      </dsp:txXfrm>
    </dsp:sp>
    <dsp:sp modelId="{351DB370-1EA7-4B8F-9CED-23F28B1599A8}">
      <dsp:nvSpPr>
        <dsp:cNvPr id="0" name=""/>
        <dsp:cNvSpPr/>
      </dsp:nvSpPr>
      <dsp:spPr>
        <a:xfrm>
          <a:off x="3960650" y="1859070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ea typeface="Calibri"/>
              <a:cs typeface="Calibri"/>
            </a:rPr>
            <a:t>Pošt</a:t>
          </a:r>
          <a:r>
            <a:rPr lang="sr-Latn-RS" sz="1000" b="1" kern="1200" dirty="0">
              <a:ea typeface="Calibri"/>
              <a:cs typeface="Calibri"/>
            </a:rPr>
            <a:t>o</a:t>
          </a:r>
          <a:r>
            <a:rPr lang="en-US" sz="1000" b="1" kern="1200" dirty="0" err="1">
              <a:ea typeface="Calibri"/>
              <a:cs typeface="Calibri"/>
            </a:rPr>
            <a:t>va</a:t>
          </a:r>
          <a:r>
            <a:rPr lang="sr-Latn-RS" sz="1000" b="1" kern="1200" dirty="0">
              <a:ea typeface="Calibri"/>
              <a:cs typeface="Calibri"/>
            </a:rPr>
            <a:t>nje</a:t>
          </a:r>
          <a:r>
            <a:rPr lang="en-US" sz="1000" b="1" kern="1200" dirty="0">
              <a:ea typeface="Calibri"/>
              <a:cs typeface="Calibri"/>
            </a:rPr>
            <a:t> </a:t>
          </a:r>
          <a:r>
            <a:rPr lang="en-US" sz="1000" b="1" kern="1200" dirty="0" err="1">
              <a:ea typeface="Calibri"/>
              <a:cs typeface="Calibri"/>
            </a:rPr>
            <a:t>procedur</a:t>
          </a:r>
          <a:r>
            <a:rPr lang="sr-Latn-RS" sz="1000" b="1" kern="1200" dirty="0">
              <a:ea typeface="Calibri"/>
              <a:cs typeface="Calibri"/>
            </a:rPr>
            <a:t>a</a:t>
          </a:r>
          <a:r>
            <a:rPr lang="en-US" sz="1000" b="1" kern="1200" dirty="0">
              <a:ea typeface="Calibri"/>
              <a:cs typeface="Calibri"/>
            </a:rPr>
            <a:t> </a:t>
          </a:r>
          <a:r>
            <a:rPr lang="sr-Latn-RS" sz="1000" b="1" kern="1200" dirty="0">
              <a:ea typeface="Calibri"/>
              <a:cs typeface="Calibri"/>
            </a:rPr>
            <a:t>javnih nabavki</a:t>
          </a:r>
          <a:endParaRPr lang="en-US" sz="1000" kern="1200" dirty="0"/>
        </a:p>
      </dsp:txBody>
      <dsp:txXfrm>
        <a:off x="3960650" y="1859070"/>
        <a:ext cx="2144656" cy="376238"/>
      </dsp:txXfrm>
    </dsp:sp>
    <dsp:sp modelId="{5BB11874-9308-4C85-873C-57319A3FD47E}">
      <dsp:nvSpPr>
        <dsp:cNvPr id="0" name=""/>
        <dsp:cNvSpPr/>
      </dsp:nvSpPr>
      <dsp:spPr>
        <a:xfrm>
          <a:off x="6352021" y="1063418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</a:t>
          </a:r>
          <a:r>
            <a:rPr lang="sr-Latn-RS" sz="1000" b="1" kern="1200" dirty="0"/>
            <a:t>š</a:t>
          </a:r>
          <a:r>
            <a:rPr lang="en-US" sz="1000" b="1" kern="1200" dirty="0" err="1"/>
            <a:t>tovati</a:t>
          </a:r>
          <a:r>
            <a:rPr lang="en-US" sz="1000" b="1" kern="1200" dirty="0"/>
            <a:t> r</a:t>
          </a:r>
          <a:r>
            <a:rPr lang="sr-Latn-RS" sz="1000" b="1" kern="1200" dirty="0"/>
            <a:t>okov</a:t>
          </a:r>
          <a:r>
            <a:rPr lang="en-US" sz="1000" b="1" kern="1200" dirty="0"/>
            <a:t>e</a:t>
          </a:r>
        </a:p>
      </dsp:txBody>
      <dsp:txXfrm>
        <a:off x="6352021" y="1063418"/>
        <a:ext cx="2144656" cy="376238"/>
      </dsp:txXfrm>
    </dsp:sp>
    <dsp:sp modelId="{00B9AAB8-3C17-49D1-8492-8B3C6AD11085}">
      <dsp:nvSpPr>
        <dsp:cNvPr id="0" name=""/>
        <dsp:cNvSpPr/>
      </dsp:nvSpPr>
      <dsp:spPr>
        <a:xfrm>
          <a:off x="6352021" y="1593852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Jasno definisati kriterijume</a:t>
          </a:r>
          <a:endParaRPr lang="en-US" sz="1000" b="1" kern="1200" dirty="0"/>
        </a:p>
      </dsp:txBody>
      <dsp:txXfrm>
        <a:off x="6352021" y="1593852"/>
        <a:ext cx="2144656" cy="376238"/>
      </dsp:txXfrm>
    </dsp:sp>
    <dsp:sp modelId="{022F305F-480A-40D4-99BF-95283824D88A}">
      <dsp:nvSpPr>
        <dsp:cNvPr id="0" name=""/>
        <dsp:cNvSpPr/>
      </dsp:nvSpPr>
      <dsp:spPr>
        <a:xfrm>
          <a:off x="6352021" y="2124287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Kriterijumi u skladu sa ugovorom</a:t>
          </a:r>
          <a:endParaRPr lang="en-US" sz="1000" b="1" kern="1200" dirty="0"/>
        </a:p>
      </dsp:txBody>
      <dsp:txXfrm>
        <a:off x="6352021" y="2124287"/>
        <a:ext cx="2144656" cy="376238"/>
      </dsp:txXfrm>
    </dsp:sp>
    <dsp:sp modelId="{58BDD852-4FFE-4BB2-8192-75AD2E7F0BF8}">
      <dsp:nvSpPr>
        <dsp:cNvPr id="0" name=""/>
        <dsp:cNvSpPr/>
      </dsp:nvSpPr>
      <dsp:spPr>
        <a:xfrm>
          <a:off x="6352021" y="2654721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Kriterijumi ne smeju biti </a:t>
          </a:r>
          <a:r>
            <a:rPr lang="sr-Latn-RS" sz="1000" b="1" kern="1200" dirty="0" err="1"/>
            <a:t>diskriminatorni</a:t>
          </a:r>
          <a:r>
            <a:rPr lang="sr-Latn-RS" sz="1000" b="1" kern="1200" dirty="0"/>
            <a:t> /</a:t>
          </a:r>
          <a:r>
            <a:rPr lang="sr-Latn-RS" sz="1000" b="1" kern="1200" dirty="0" err="1"/>
            <a:t>oraničavajući</a:t>
          </a:r>
          <a:endParaRPr lang="en-US" sz="1000" b="1" kern="1200" dirty="0"/>
        </a:p>
      </dsp:txBody>
      <dsp:txXfrm>
        <a:off x="6352021" y="2654721"/>
        <a:ext cx="2144656" cy="376238"/>
      </dsp:txXfrm>
    </dsp:sp>
    <dsp:sp modelId="{E09B9FC1-4B75-4126-A238-680F8F8D5056}">
      <dsp:nvSpPr>
        <dsp:cNvPr id="0" name=""/>
        <dsp:cNvSpPr/>
      </dsp:nvSpPr>
      <dsp:spPr>
        <a:xfrm>
          <a:off x="3960650" y="3450372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>
              <a:ea typeface="Calibri"/>
              <a:cs typeface="Calibri"/>
            </a:rPr>
            <a:t>Ocenjivanje ponuda</a:t>
          </a:r>
          <a:endParaRPr lang="en-US" sz="1000" kern="1200" dirty="0"/>
        </a:p>
      </dsp:txBody>
      <dsp:txXfrm>
        <a:off x="3960650" y="3450372"/>
        <a:ext cx="2144656" cy="376238"/>
      </dsp:txXfrm>
    </dsp:sp>
    <dsp:sp modelId="{785664D3-A1E7-493F-8983-34E98D8F6322}">
      <dsp:nvSpPr>
        <dsp:cNvPr id="0" name=""/>
        <dsp:cNvSpPr/>
      </dsp:nvSpPr>
      <dsp:spPr>
        <a:xfrm>
          <a:off x="6352021" y="3185155"/>
          <a:ext cx="2146334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 err="1"/>
            <a:t>Ocenjiva</a:t>
          </a:r>
          <a:r>
            <a:rPr lang="en-US" sz="1000" b="1" kern="1200" dirty="0" err="1"/>
            <a:t>ti</a:t>
          </a:r>
          <a:r>
            <a:rPr lang="sr-Latn-RS" sz="1000" b="1" kern="1200" dirty="0"/>
            <a:t> u skladu sa procedurama i postavljenim kriterijumima</a:t>
          </a:r>
          <a:endParaRPr lang="en-US" sz="1000" b="1" kern="1200" dirty="0"/>
        </a:p>
      </dsp:txBody>
      <dsp:txXfrm>
        <a:off x="6352021" y="3185155"/>
        <a:ext cx="2146334" cy="376238"/>
      </dsp:txXfrm>
    </dsp:sp>
    <dsp:sp modelId="{05C5601F-6F37-4255-80C2-F11C8A7D7DD0}">
      <dsp:nvSpPr>
        <dsp:cNvPr id="0" name=""/>
        <dsp:cNvSpPr/>
      </dsp:nvSpPr>
      <dsp:spPr>
        <a:xfrm>
          <a:off x="6352021" y="3715590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Izbegavati sukob interesa</a:t>
          </a:r>
          <a:endParaRPr lang="en-US" sz="1000" b="1" kern="1200" dirty="0"/>
        </a:p>
      </dsp:txBody>
      <dsp:txXfrm>
        <a:off x="6352021" y="3715590"/>
        <a:ext cx="2144656" cy="376238"/>
      </dsp:txXfrm>
    </dsp:sp>
    <dsp:sp modelId="{81FA45D8-92FC-43C5-BF73-4C43F49136D8}">
      <dsp:nvSpPr>
        <dsp:cNvPr id="0" name=""/>
        <dsp:cNvSpPr/>
      </dsp:nvSpPr>
      <dsp:spPr>
        <a:xfrm>
          <a:off x="3960650" y="4494728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Implementacija projekta</a:t>
          </a:r>
          <a:endParaRPr lang="en-US" sz="1000" b="1" kern="1200" dirty="0"/>
        </a:p>
      </dsp:txBody>
      <dsp:txXfrm>
        <a:off x="3960650" y="4494728"/>
        <a:ext cx="2144656" cy="376238"/>
      </dsp:txXfrm>
    </dsp:sp>
    <dsp:sp modelId="{264DADD5-650E-46A9-8342-5225EF3E77F6}">
      <dsp:nvSpPr>
        <dsp:cNvPr id="0" name=""/>
        <dsp:cNvSpPr/>
      </dsp:nvSpPr>
      <dsp:spPr>
        <a:xfrm>
          <a:off x="6352021" y="4246024"/>
          <a:ext cx="2144656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 err="1"/>
            <a:t>Poštova</a:t>
          </a:r>
          <a:r>
            <a:rPr lang="en-US" sz="1000" b="1" kern="1200" dirty="0" err="1"/>
            <a:t>ti</a:t>
          </a:r>
          <a:r>
            <a:rPr lang="sr-Latn-RS" sz="1000" b="1" kern="1200" dirty="0"/>
            <a:t> ugovor, </a:t>
          </a:r>
          <a:r>
            <a:rPr lang="en-US" sz="1000" b="1" kern="1200" dirty="0" err="1"/>
            <a:t>izmene</a:t>
          </a:r>
          <a:r>
            <a:rPr lang="sr-Latn-RS" sz="1000" b="1" kern="1200" dirty="0"/>
            <a:t>- procedura</a:t>
          </a:r>
          <a:r>
            <a:rPr lang="en-US" sz="1000" b="1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</dsp:txBody>
      <dsp:txXfrm>
        <a:off x="6352021" y="4246024"/>
        <a:ext cx="2144656" cy="376238"/>
      </dsp:txXfrm>
    </dsp:sp>
    <dsp:sp modelId="{65F0780D-DEB5-45AB-9510-4F96A012126B}">
      <dsp:nvSpPr>
        <dsp:cNvPr id="0" name=""/>
        <dsp:cNvSpPr/>
      </dsp:nvSpPr>
      <dsp:spPr>
        <a:xfrm>
          <a:off x="6352021" y="4776458"/>
          <a:ext cx="2144533" cy="343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Dokaz o implementaciji</a:t>
          </a:r>
          <a:endParaRPr lang="en-US" sz="1000" b="1" kern="1200" dirty="0"/>
        </a:p>
      </dsp:txBody>
      <dsp:txXfrm>
        <a:off x="6352021" y="4776458"/>
        <a:ext cx="2144533" cy="343212"/>
      </dsp:txXfrm>
    </dsp:sp>
    <dsp:sp modelId="{F3655C10-D06D-4668-A5E4-52423C456EA8}">
      <dsp:nvSpPr>
        <dsp:cNvPr id="0" name=""/>
        <dsp:cNvSpPr/>
      </dsp:nvSpPr>
      <dsp:spPr>
        <a:xfrm>
          <a:off x="3960650" y="5273866"/>
          <a:ext cx="2145372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Održivost                                  </a:t>
          </a:r>
          <a:endParaRPr lang="en-US" sz="1000" b="1" kern="1200" dirty="0"/>
        </a:p>
      </dsp:txBody>
      <dsp:txXfrm>
        <a:off x="3960650" y="5273866"/>
        <a:ext cx="2145372" cy="376238"/>
      </dsp:txXfrm>
    </dsp:sp>
    <dsp:sp modelId="{911009A1-8AAD-48A4-A407-2F7D4CA5B712}">
      <dsp:nvSpPr>
        <dsp:cNvPr id="0" name=""/>
        <dsp:cNvSpPr/>
      </dsp:nvSpPr>
      <dsp:spPr>
        <a:xfrm>
          <a:off x="6352736" y="5273866"/>
          <a:ext cx="2145372" cy="376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b="1" kern="1200" dirty="0"/>
            <a:t>Namensko korišćenje  </a:t>
          </a:r>
          <a:r>
            <a:rPr lang="en-US" sz="1000" b="1" kern="1200" dirty="0" err="1"/>
            <a:t>opreme</a:t>
          </a:r>
          <a:r>
            <a:rPr lang="en-US" sz="1000" b="1" kern="1200" dirty="0"/>
            <a:t> / </a:t>
          </a:r>
          <a:r>
            <a:rPr lang="en-US" sz="1000" b="1" kern="1200" dirty="0" err="1"/>
            <a:t>objekta</a:t>
          </a:r>
          <a:r>
            <a:rPr lang="sr-Latn-RS" sz="1000" b="1" kern="1200" dirty="0"/>
            <a:t>            </a:t>
          </a:r>
          <a:endParaRPr lang="en-US" sz="1000" b="1" kern="1200" dirty="0"/>
        </a:p>
      </dsp:txBody>
      <dsp:txXfrm>
        <a:off x="6352736" y="5273866"/>
        <a:ext cx="2145372" cy="37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973A8D-99EF-4268-9EC9-7A49E0E914C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288C23-4F43-483E-AB6C-A3540DD6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88C23-4F43-483E-AB6C-A3540DD658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0C5E-8E74-4D0A-9868-D87C0D91E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0E8B-5B11-4BF4-8DF0-C962D7EFC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2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0C5E-8E74-4D0A-9868-D87C0D91E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0E8B-5B11-4BF4-8DF0-C962D7EFC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3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1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object 2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752" y="682652"/>
            <a:ext cx="1233962" cy="497716"/>
          </a:xfrm>
          <a:prstGeom prst="rect">
            <a:avLst/>
          </a:prstGeom>
        </p:spPr>
      </p:pic>
      <p:grpSp>
        <p:nvGrpSpPr>
          <p:cNvPr id="9" name="object 31"/>
          <p:cNvGrpSpPr/>
          <p:nvPr userDrawn="1"/>
        </p:nvGrpSpPr>
        <p:grpSpPr>
          <a:xfrm>
            <a:off x="2369326" y="677167"/>
            <a:ext cx="683260" cy="446405"/>
            <a:chOff x="2487295" y="5488061"/>
            <a:chExt cx="683260" cy="446405"/>
          </a:xfrm>
        </p:grpSpPr>
        <p:sp>
          <p:nvSpPr>
            <p:cNvPr id="10" name="object 32"/>
            <p:cNvSpPr/>
            <p:nvPr/>
          </p:nvSpPr>
          <p:spPr>
            <a:xfrm>
              <a:off x="2487295" y="5488061"/>
              <a:ext cx="683260" cy="446405"/>
            </a:xfrm>
            <a:custGeom>
              <a:avLst/>
              <a:gdLst/>
              <a:ahLst/>
              <a:cxnLst/>
              <a:rect l="l" t="t" r="r" b="b"/>
              <a:pathLst>
                <a:path w="683260" h="446404">
                  <a:moveTo>
                    <a:pt x="682988" y="0"/>
                  </a:moveTo>
                  <a:lnTo>
                    <a:pt x="0" y="0"/>
                  </a:lnTo>
                  <a:lnTo>
                    <a:pt x="0" y="445940"/>
                  </a:lnTo>
                  <a:lnTo>
                    <a:pt x="682988" y="445940"/>
                  </a:lnTo>
                  <a:lnTo>
                    <a:pt x="682988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3"/>
            <p:cNvSpPr/>
            <p:nvPr/>
          </p:nvSpPr>
          <p:spPr>
            <a:xfrm>
              <a:off x="2805376" y="5541015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2812" y="0"/>
                  </a:moveTo>
                  <a:lnTo>
                    <a:pt x="18010" y="17644"/>
                  </a:lnTo>
                  <a:lnTo>
                    <a:pt x="0" y="17644"/>
                  </a:lnTo>
                  <a:lnTo>
                    <a:pt x="14408" y="28237"/>
                  </a:lnTo>
                  <a:lnTo>
                    <a:pt x="8404" y="44704"/>
                  </a:lnTo>
                  <a:lnTo>
                    <a:pt x="22812" y="34122"/>
                  </a:lnTo>
                  <a:lnTo>
                    <a:pt x="37221" y="44704"/>
                  </a:lnTo>
                  <a:lnTo>
                    <a:pt x="32418" y="28237"/>
                  </a:lnTo>
                  <a:lnTo>
                    <a:pt x="46826" y="17644"/>
                  </a:lnTo>
                  <a:lnTo>
                    <a:pt x="28816" y="17644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5803" y="5561013"/>
              <a:ext cx="101958" cy="97658"/>
            </a:xfrm>
            <a:prstGeom prst="rect">
              <a:avLst/>
            </a:prstGeom>
          </p:spPr>
        </p:pic>
        <p:sp>
          <p:nvSpPr>
            <p:cNvPr id="13" name="object 35"/>
            <p:cNvSpPr/>
            <p:nvPr/>
          </p:nvSpPr>
          <p:spPr>
            <a:xfrm>
              <a:off x="2655391" y="5688086"/>
              <a:ext cx="48260" cy="43815"/>
            </a:xfrm>
            <a:custGeom>
              <a:avLst/>
              <a:gdLst/>
              <a:ahLst/>
              <a:cxnLst/>
              <a:rect l="l" t="t" r="r" b="b"/>
              <a:pathLst>
                <a:path w="48260" h="43814">
                  <a:moveTo>
                    <a:pt x="24013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9605" y="43537"/>
                  </a:lnTo>
                  <a:lnTo>
                    <a:pt x="24013" y="32945"/>
                  </a:lnTo>
                  <a:lnTo>
                    <a:pt x="38421" y="43537"/>
                  </a:lnTo>
                  <a:lnTo>
                    <a:pt x="32418" y="27060"/>
                  </a:lnTo>
                  <a:lnTo>
                    <a:pt x="48027" y="16477"/>
                  </a:lnTo>
                  <a:lnTo>
                    <a:pt x="30017" y="16477"/>
                  </a:lnTo>
                  <a:lnTo>
                    <a:pt x="24013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5803" y="5761038"/>
              <a:ext cx="101958" cy="97658"/>
            </a:xfrm>
            <a:prstGeom prst="rect">
              <a:avLst/>
            </a:prstGeom>
          </p:spPr>
        </p:pic>
        <p:sp>
          <p:nvSpPr>
            <p:cNvPr id="15" name="object 37"/>
            <p:cNvSpPr/>
            <p:nvPr/>
          </p:nvSpPr>
          <p:spPr>
            <a:xfrm>
              <a:off x="2805377" y="5833990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4122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819" y="5761038"/>
              <a:ext cx="102058" cy="97658"/>
            </a:xfrm>
            <a:prstGeom prst="rect">
              <a:avLst/>
            </a:prstGeom>
          </p:spPr>
        </p:pic>
        <p:sp>
          <p:nvSpPr>
            <p:cNvPr id="17" name="object 39"/>
            <p:cNvSpPr/>
            <p:nvPr/>
          </p:nvSpPr>
          <p:spPr>
            <a:xfrm>
              <a:off x="2954261" y="5688086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2945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819" y="5561013"/>
              <a:ext cx="102058" cy="97658"/>
            </a:xfrm>
            <a:prstGeom prst="rect">
              <a:avLst/>
            </a:prstGeom>
          </p:spPr>
        </p:pic>
      </p:grpSp>
      <p:grpSp>
        <p:nvGrpSpPr>
          <p:cNvPr id="19" name="object 36"/>
          <p:cNvGrpSpPr/>
          <p:nvPr userDrawn="1"/>
        </p:nvGrpSpPr>
        <p:grpSpPr>
          <a:xfrm>
            <a:off x="3124656" y="677167"/>
            <a:ext cx="1088390" cy="157059"/>
            <a:chOff x="4206085" y="1099122"/>
            <a:chExt cx="1088390" cy="163195"/>
          </a:xfrm>
        </p:grpSpPr>
        <p:pic>
          <p:nvPicPr>
            <p:cNvPr id="20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6085" y="1099122"/>
              <a:ext cx="277068" cy="162672"/>
            </a:xfrm>
            <a:prstGeom prst="rect">
              <a:avLst/>
            </a:prstGeom>
          </p:spPr>
        </p:pic>
        <p:pic>
          <p:nvPicPr>
            <p:cNvPr id="21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5399" y="1099122"/>
              <a:ext cx="256677" cy="162672"/>
            </a:xfrm>
            <a:prstGeom prst="rect">
              <a:avLst/>
            </a:prstGeom>
          </p:spPr>
        </p:pic>
        <p:pic>
          <p:nvPicPr>
            <p:cNvPr id="22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2877" y="1146077"/>
              <a:ext cx="104382" cy="114039"/>
            </a:xfrm>
            <a:prstGeom prst="rect">
              <a:avLst/>
            </a:prstGeom>
          </p:spPr>
        </p:pic>
        <p:pic>
          <p:nvPicPr>
            <p:cNvPr id="23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1073" y="1102477"/>
              <a:ext cx="112937" cy="159317"/>
            </a:xfrm>
            <a:prstGeom prst="rect">
              <a:avLst/>
            </a:prstGeom>
          </p:spPr>
        </p:pic>
        <p:pic>
          <p:nvPicPr>
            <p:cNvPr id="24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4545" y="1102477"/>
              <a:ext cx="239565" cy="159317"/>
            </a:xfrm>
            <a:prstGeom prst="rect">
              <a:avLst/>
            </a:prstGeom>
          </p:spPr>
        </p:pic>
      </p:grpSp>
      <p:pic>
        <p:nvPicPr>
          <p:cNvPr id="25" name="object 42"/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303374" y="682016"/>
            <a:ext cx="241133" cy="195287"/>
          </a:xfrm>
          <a:prstGeom prst="rect">
            <a:avLst/>
          </a:prstGeom>
        </p:spPr>
      </p:pic>
      <p:grpSp>
        <p:nvGrpSpPr>
          <p:cNvPr id="26" name="object 46"/>
          <p:cNvGrpSpPr/>
          <p:nvPr userDrawn="1"/>
        </p:nvGrpSpPr>
        <p:grpSpPr>
          <a:xfrm>
            <a:off x="3526641" y="943509"/>
            <a:ext cx="994410" cy="192504"/>
            <a:chOff x="4608070" y="1364079"/>
            <a:chExt cx="994410" cy="200025"/>
          </a:xfrm>
        </p:grpSpPr>
        <p:pic>
          <p:nvPicPr>
            <p:cNvPr id="2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8070" y="1364079"/>
              <a:ext cx="121493" cy="155962"/>
            </a:xfrm>
            <a:prstGeom prst="rect">
              <a:avLst/>
            </a:prstGeom>
          </p:spPr>
        </p:pic>
        <p:pic>
          <p:nvPicPr>
            <p:cNvPr id="2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5231" y="1407693"/>
              <a:ext cx="106093" cy="115703"/>
            </a:xfrm>
            <a:prstGeom prst="rect">
              <a:avLst/>
            </a:prstGeom>
          </p:spPr>
        </p:pic>
        <p:pic>
          <p:nvPicPr>
            <p:cNvPr id="2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0415" y="1404338"/>
              <a:ext cx="198354" cy="117380"/>
            </a:xfrm>
            <a:prstGeom prst="rect">
              <a:avLst/>
            </a:prstGeom>
          </p:spPr>
        </p:pic>
        <p:pic>
          <p:nvPicPr>
            <p:cNvPr id="3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12726" y="1404338"/>
              <a:ext cx="360916" cy="159303"/>
            </a:xfrm>
            <a:prstGeom prst="rect">
              <a:avLst/>
            </a:prstGeom>
          </p:spPr>
        </p:pic>
        <p:pic>
          <p:nvPicPr>
            <p:cNvPr id="3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7599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32" name="object 52"/>
          <p:cNvGrpSpPr/>
          <p:nvPr userDrawn="1"/>
        </p:nvGrpSpPr>
        <p:grpSpPr>
          <a:xfrm>
            <a:off x="4612955" y="940460"/>
            <a:ext cx="600710" cy="157059"/>
            <a:chOff x="5694384" y="1362415"/>
            <a:chExt cx="600710" cy="163195"/>
          </a:xfrm>
        </p:grpSpPr>
        <p:pic>
          <p:nvPicPr>
            <p:cNvPr id="3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94384" y="1364079"/>
              <a:ext cx="128338" cy="160995"/>
            </a:xfrm>
            <a:prstGeom prst="rect">
              <a:avLst/>
            </a:prstGeom>
          </p:spPr>
        </p:pic>
        <p:pic>
          <p:nvPicPr>
            <p:cNvPr id="3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56947" y="1407693"/>
              <a:ext cx="104239" cy="114026"/>
            </a:xfrm>
            <a:prstGeom prst="rect">
              <a:avLst/>
            </a:prstGeom>
          </p:spPr>
        </p:pic>
        <p:sp>
          <p:nvSpPr>
            <p:cNvPr id="35" name="object 55"/>
            <p:cNvSpPr/>
            <p:nvPr/>
          </p:nvSpPr>
          <p:spPr>
            <a:xfrm>
              <a:off x="5991987" y="1362417"/>
              <a:ext cx="31115" cy="158115"/>
            </a:xfrm>
            <a:custGeom>
              <a:avLst/>
              <a:gdLst/>
              <a:ahLst/>
              <a:cxnLst/>
              <a:rect l="l" t="t" r="r" b="b"/>
              <a:pathLst>
                <a:path w="31114" h="158115">
                  <a:moveTo>
                    <a:pt x="30797" y="45275"/>
                  </a:moveTo>
                  <a:lnTo>
                    <a:pt x="0" y="45275"/>
                  </a:lnTo>
                  <a:lnTo>
                    <a:pt x="0" y="157632"/>
                  </a:lnTo>
                  <a:lnTo>
                    <a:pt x="30797" y="157632"/>
                  </a:lnTo>
                  <a:lnTo>
                    <a:pt x="30797" y="45275"/>
                  </a:lnTo>
                  <a:close/>
                </a:path>
                <a:path w="31114" h="158115">
                  <a:moveTo>
                    <a:pt x="30797" y="0"/>
                  </a:moveTo>
                  <a:lnTo>
                    <a:pt x="0" y="0"/>
                  </a:lnTo>
                  <a:lnTo>
                    <a:pt x="0" y="28511"/>
                  </a:lnTo>
                  <a:lnTo>
                    <a:pt x="30797" y="2851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46745" y="1404338"/>
              <a:ext cx="118071" cy="117380"/>
            </a:xfrm>
            <a:prstGeom prst="rect">
              <a:avLst/>
            </a:prstGeom>
          </p:spPr>
        </p:pic>
        <p:pic>
          <p:nvPicPr>
            <p:cNvPr id="3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90484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38" name="object 43"/>
          <p:cNvGrpSpPr/>
          <p:nvPr userDrawn="1"/>
        </p:nvGrpSpPr>
        <p:grpSpPr>
          <a:xfrm>
            <a:off x="3118154" y="936770"/>
            <a:ext cx="320040" cy="159385"/>
            <a:chOff x="4199240" y="1364079"/>
            <a:chExt cx="320040" cy="159385"/>
          </a:xfrm>
        </p:grpSpPr>
        <p:pic>
          <p:nvPicPr>
            <p:cNvPr id="39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99240" y="1364079"/>
              <a:ext cx="191652" cy="159317"/>
            </a:xfrm>
            <a:prstGeom prst="rect">
              <a:avLst/>
            </a:prstGeom>
          </p:spPr>
        </p:pic>
        <p:pic>
          <p:nvPicPr>
            <p:cNvPr id="40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1427" y="1407693"/>
              <a:ext cx="107688" cy="1157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36" y="6662911"/>
            <a:ext cx="12180864" cy="195089"/>
          </a:xfrm>
          <a:prstGeom prst="rect">
            <a:avLst/>
          </a:prstGeom>
        </p:spPr>
      </p:pic>
      <p:sp>
        <p:nvSpPr>
          <p:cNvPr id="44" name="Content Placeholder 43"/>
          <p:cNvSpPr>
            <a:spLocks noGrp="1"/>
          </p:cNvSpPr>
          <p:nvPr>
            <p:ph sz="quarter" idx="10"/>
          </p:nvPr>
        </p:nvSpPr>
        <p:spPr>
          <a:xfrm>
            <a:off x="188913" y="279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181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4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4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1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3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5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7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1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9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object 2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752" y="682652"/>
            <a:ext cx="1233962" cy="497716"/>
          </a:xfrm>
          <a:prstGeom prst="rect">
            <a:avLst/>
          </a:prstGeom>
        </p:spPr>
      </p:pic>
      <p:grpSp>
        <p:nvGrpSpPr>
          <p:cNvPr id="9" name="object 31"/>
          <p:cNvGrpSpPr/>
          <p:nvPr userDrawn="1"/>
        </p:nvGrpSpPr>
        <p:grpSpPr>
          <a:xfrm>
            <a:off x="2369326" y="677167"/>
            <a:ext cx="683260" cy="446405"/>
            <a:chOff x="2487295" y="5488061"/>
            <a:chExt cx="683260" cy="446405"/>
          </a:xfrm>
        </p:grpSpPr>
        <p:sp>
          <p:nvSpPr>
            <p:cNvPr id="10" name="object 32"/>
            <p:cNvSpPr/>
            <p:nvPr/>
          </p:nvSpPr>
          <p:spPr>
            <a:xfrm>
              <a:off x="2487295" y="5488061"/>
              <a:ext cx="683260" cy="446405"/>
            </a:xfrm>
            <a:custGeom>
              <a:avLst/>
              <a:gdLst/>
              <a:ahLst/>
              <a:cxnLst/>
              <a:rect l="l" t="t" r="r" b="b"/>
              <a:pathLst>
                <a:path w="683260" h="446404">
                  <a:moveTo>
                    <a:pt x="682988" y="0"/>
                  </a:moveTo>
                  <a:lnTo>
                    <a:pt x="0" y="0"/>
                  </a:lnTo>
                  <a:lnTo>
                    <a:pt x="0" y="445940"/>
                  </a:lnTo>
                  <a:lnTo>
                    <a:pt x="682988" y="445940"/>
                  </a:lnTo>
                  <a:lnTo>
                    <a:pt x="682988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3"/>
            <p:cNvSpPr/>
            <p:nvPr/>
          </p:nvSpPr>
          <p:spPr>
            <a:xfrm>
              <a:off x="2805376" y="5541015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2812" y="0"/>
                  </a:moveTo>
                  <a:lnTo>
                    <a:pt x="18010" y="17644"/>
                  </a:lnTo>
                  <a:lnTo>
                    <a:pt x="0" y="17644"/>
                  </a:lnTo>
                  <a:lnTo>
                    <a:pt x="14408" y="28237"/>
                  </a:lnTo>
                  <a:lnTo>
                    <a:pt x="8404" y="44704"/>
                  </a:lnTo>
                  <a:lnTo>
                    <a:pt x="22812" y="34122"/>
                  </a:lnTo>
                  <a:lnTo>
                    <a:pt x="37221" y="44704"/>
                  </a:lnTo>
                  <a:lnTo>
                    <a:pt x="32418" y="28237"/>
                  </a:lnTo>
                  <a:lnTo>
                    <a:pt x="46826" y="17644"/>
                  </a:lnTo>
                  <a:lnTo>
                    <a:pt x="28816" y="17644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5803" y="5561013"/>
              <a:ext cx="101958" cy="97658"/>
            </a:xfrm>
            <a:prstGeom prst="rect">
              <a:avLst/>
            </a:prstGeom>
          </p:spPr>
        </p:pic>
        <p:sp>
          <p:nvSpPr>
            <p:cNvPr id="13" name="object 35"/>
            <p:cNvSpPr/>
            <p:nvPr/>
          </p:nvSpPr>
          <p:spPr>
            <a:xfrm>
              <a:off x="2655391" y="5688086"/>
              <a:ext cx="48260" cy="43815"/>
            </a:xfrm>
            <a:custGeom>
              <a:avLst/>
              <a:gdLst/>
              <a:ahLst/>
              <a:cxnLst/>
              <a:rect l="l" t="t" r="r" b="b"/>
              <a:pathLst>
                <a:path w="48260" h="43814">
                  <a:moveTo>
                    <a:pt x="24013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9605" y="43537"/>
                  </a:lnTo>
                  <a:lnTo>
                    <a:pt x="24013" y="32945"/>
                  </a:lnTo>
                  <a:lnTo>
                    <a:pt x="38421" y="43537"/>
                  </a:lnTo>
                  <a:lnTo>
                    <a:pt x="32418" y="27060"/>
                  </a:lnTo>
                  <a:lnTo>
                    <a:pt x="48027" y="16477"/>
                  </a:lnTo>
                  <a:lnTo>
                    <a:pt x="30017" y="16477"/>
                  </a:lnTo>
                  <a:lnTo>
                    <a:pt x="24013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5803" y="5761038"/>
              <a:ext cx="101958" cy="97658"/>
            </a:xfrm>
            <a:prstGeom prst="rect">
              <a:avLst/>
            </a:prstGeom>
          </p:spPr>
        </p:pic>
        <p:sp>
          <p:nvSpPr>
            <p:cNvPr id="15" name="object 37"/>
            <p:cNvSpPr/>
            <p:nvPr/>
          </p:nvSpPr>
          <p:spPr>
            <a:xfrm>
              <a:off x="2805377" y="5833990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4122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819" y="5761038"/>
              <a:ext cx="102058" cy="97658"/>
            </a:xfrm>
            <a:prstGeom prst="rect">
              <a:avLst/>
            </a:prstGeom>
          </p:spPr>
        </p:pic>
        <p:sp>
          <p:nvSpPr>
            <p:cNvPr id="17" name="object 39"/>
            <p:cNvSpPr/>
            <p:nvPr/>
          </p:nvSpPr>
          <p:spPr>
            <a:xfrm>
              <a:off x="2954261" y="5688086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2945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819" y="5561013"/>
              <a:ext cx="102058" cy="97658"/>
            </a:xfrm>
            <a:prstGeom prst="rect">
              <a:avLst/>
            </a:prstGeom>
          </p:spPr>
        </p:pic>
      </p:grpSp>
      <p:grpSp>
        <p:nvGrpSpPr>
          <p:cNvPr id="19" name="object 36"/>
          <p:cNvGrpSpPr/>
          <p:nvPr userDrawn="1"/>
        </p:nvGrpSpPr>
        <p:grpSpPr>
          <a:xfrm>
            <a:off x="3124656" y="677167"/>
            <a:ext cx="1088390" cy="157059"/>
            <a:chOff x="4206085" y="1099122"/>
            <a:chExt cx="1088390" cy="163195"/>
          </a:xfrm>
        </p:grpSpPr>
        <p:pic>
          <p:nvPicPr>
            <p:cNvPr id="20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6085" y="1099122"/>
              <a:ext cx="277068" cy="162672"/>
            </a:xfrm>
            <a:prstGeom prst="rect">
              <a:avLst/>
            </a:prstGeom>
          </p:spPr>
        </p:pic>
        <p:pic>
          <p:nvPicPr>
            <p:cNvPr id="21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5399" y="1099122"/>
              <a:ext cx="256677" cy="162672"/>
            </a:xfrm>
            <a:prstGeom prst="rect">
              <a:avLst/>
            </a:prstGeom>
          </p:spPr>
        </p:pic>
        <p:pic>
          <p:nvPicPr>
            <p:cNvPr id="22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2877" y="1146077"/>
              <a:ext cx="104382" cy="114039"/>
            </a:xfrm>
            <a:prstGeom prst="rect">
              <a:avLst/>
            </a:prstGeom>
          </p:spPr>
        </p:pic>
        <p:pic>
          <p:nvPicPr>
            <p:cNvPr id="23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1073" y="1102477"/>
              <a:ext cx="112937" cy="159317"/>
            </a:xfrm>
            <a:prstGeom prst="rect">
              <a:avLst/>
            </a:prstGeom>
          </p:spPr>
        </p:pic>
        <p:pic>
          <p:nvPicPr>
            <p:cNvPr id="24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4545" y="1102477"/>
              <a:ext cx="239565" cy="159317"/>
            </a:xfrm>
            <a:prstGeom prst="rect">
              <a:avLst/>
            </a:prstGeom>
          </p:spPr>
        </p:pic>
      </p:grpSp>
      <p:pic>
        <p:nvPicPr>
          <p:cNvPr id="25" name="object 42"/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303374" y="682016"/>
            <a:ext cx="241133" cy="195287"/>
          </a:xfrm>
          <a:prstGeom prst="rect">
            <a:avLst/>
          </a:prstGeom>
        </p:spPr>
      </p:pic>
      <p:grpSp>
        <p:nvGrpSpPr>
          <p:cNvPr id="26" name="object 46"/>
          <p:cNvGrpSpPr/>
          <p:nvPr userDrawn="1"/>
        </p:nvGrpSpPr>
        <p:grpSpPr>
          <a:xfrm>
            <a:off x="3526641" y="943509"/>
            <a:ext cx="994410" cy="192504"/>
            <a:chOff x="4608070" y="1364079"/>
            <a:chExt cx="994410" cy="200025"/>
          </a:xfrm>
        </p:grpSpPr>
        <p:pic>
          <p:nvPicPr>
            <p:cNvPr id="2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8070" y="1364079"/>
              <a:ext cx="121493" cy="155962"/>
            </a:xfrm>
            <a:prstGeom prst="rect">
              <a:avLst/>
            </a:prstGeom>
          </p:spPr>
        </p:pic>
        <p:pic>
          <p:nvPicPr>
            <p:cNvPr id="2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5231" y="1407693"/>
              <a:ext cx="106093" cy="115703"/>
            </a:xfrm>
            <a:prstGeom prst="rect">
              <a:avLst/>
            </a:prstGeom>
          </p:spPr>
        </p:pic>
        <p:pic>
          <p:nvPicPr>
            <p:cNvPr id="2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0415" y="1404338"/>
              <a:ext cx="198354" cy="117380"/>
            </a:xfrm>
            <a:prstGeom prst="rect">
              <a:avLst/>
            </a:prstGeom>
          </p:spPr>
        </p:pic>
        <p:pic>
          <p:nvPicPr>
            <p:cNvPr id="3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12726" y="1404338"/>
              <a:ext cx="360916" cy="159303"/>
            </a:xfrm>
            <a:prstGeom prst="rect">
              <a:avLst/>
            </a:prstGeom>
          </p:spPr>
        </p:pic>
        <p:pic>
          <p:nvPicPr>
            <p:cNvPr id="3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7599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32" name="object 52"/>
          <p:cNvGrpSpPr/>
          <p:nvPr userDrawn="1"/>
        </p:nvGrpSpPr>
        <p:grpSpPr>
          <a:xfrm>
            <a:off x="4612955" y="940460"/>
            <a:ext cx="600710" cy="157059"/>
            <a:chOff x="5694384" y="1362415"/>
            <a:chExt cx="600710" cy="163195"/>
          </a:xfrm>
        </p:grpSpPr>
        <p:pic>
          <p:nvPicPr>
            <p:cNvPr id="3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94384" y="1364079"/>
              <a:ext cx="128338" cy="160995"/>
            </a:xfrm>
            <a:prstGeom prst="rect">
              <a:avLst/>
            </a:prstGeom>
          </p:spPr>
        </p:pic>
        <p:pic>
          <p:nvPicPr>
            <p:cNvPr id="3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56947" y="1407693"/>
              <a:ext cx="104239" cy="114026"/>
            </a:xfrm>
            <a:prstGeom prst="rect">
              <a:avLst/>
            </a:prstGeom>
          </p:spPr>
        </p:pic>
        <p:sp>
          <p:nvSpPr>
            <p:cNvPr id="35" name="object 55"/>
            <p:cNvSpPr/>
            <p:nvPr/>
          </p:nvSpPr>
          <p:spPr>
            <a:xfrm>
              <a:off x="5991987" y="1362417"/>
              <a:ext cx="31115" cy="158115"/>
            </a:xfrm>
            <a:custGeom>
              <a:avLst/>
              <a:gdLst/>
              <a:ahLst/>
              <a:cxnLst/>
              <a:rect l="l" t="t" r="r" b="b"/>
              <a:pathLst>
                <a:path w="31114" h="158115">
                  <a:moveTo>
                    <a:pt x="30797" y="45275"/>
                  </a:moveTo>
                  <a:lnTo>
                    <a:pt x="0" y="45275"/>
                  </a:lnTo>
                  <a:lnTo>
                    <a:pt x="0" y="157632"/>
                  </a:lnTo>
                  <a:lnTo>
                    <a:pt x="30797" y="157632"/>
                  </a:lnTo>
                  <a:lnTo>
                    <a:pt x="30797" y="45275"/>
                  </a:lnTo>
                  <a:close/>
                </a:path>
                <a:path w="31114" h="158115">
                  <a:moveTo>
                    <a:pt x="30797" y="0"/>
                  </a:moveTo>
                  <a:lnTo>
                    <a:pt x="0" y="0"/>
                  </a:lnTo>
                  <a:lnTo>
                    <a:pt x="0" y="28511"/>
                  </a:lnTo>
                  <a:lnTo>
                    <a:pt x="30797" y="2851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46745" y="1404338"/>
              <a:ext cx="118071" cy="117380"/>
            </a:xfrm>
            <a:prstGeom prst="rect">
              <a:avLst/>
            </a:prstGeom>
          </p:spPr>
        </p:pic>
        <p:pic>
          <p:nvPicPr>
            <p:cNvPr id="3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90484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38" name="object 43"/>
          <p:cNvGrpSpPr/>
          <p:nvPr userDrawn="1"/>
        </p:nvGrpSpPr>
        <p:grpSpPr>
          <a:xfrm>
            <a:off x="3118154" y="936770"/>
            <a:ext cx="320040" cy="159385"/>
            <a:chOff x="4199240" y="1364079"/>
            <a:chExt cx="320040" cy="159385"/>
          </a:xfrm>
        </p:grpSpPr>
        <p:pic>
          <p:nvPicPr>
            <p:cNvPr id="39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99240" y="1364079"/>
              <a:ext cx="191652" cy="159317"/>
            </a:xfrm>
            <a:prstGeom prst="rect">
              <a:avLst/>
            </a:prstGeom>
          </p:spPr>
        </p:pic>
        <p:pic>
          <p:nvPicPr>
            <p:cNvPr id="40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1427" y="1407693"/>
              <a:ext cx="107688" cy="1157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36" y="6662911"/>
            <a:ext cx="12180864" cy="195089"/>
          </a:xfrm>
          <a:prstGeom prst="rect">
            <a:avLst/>
          </a:prstGeom>
        </p:spPr>
      </p:pic>
      <p:sp>
        <p:nvSpPr>
          <p:cNvPr id="44" name="Content Placeholder 43"/>
          <p:cNvSpPr>
            <a:spLocks noGrp="1"/>
          </p:cNvSpPr>
          <p:nvPr>
            <p:ph sz="quarter" idx="10"/>
          </p:nvPr>
        </p:nvSpPr>
        <p:spPr>
          <a:xfrm>
            <a:off x="188913" y="279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7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2576D-229C-4FDB-8FC4-C39394CE5B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DECFE-3BCB-4B4C-9930-E65F1C5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5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5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24" y="115227"/>
            <a:ext cx="3140676" cy="75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8200" y="90936"/>
            <a:ext cx="267637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0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0C5E-8E74-4D0A-9868-D87C0D91E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0E8B-5B11-4BF4-8DF0-C962D7EFC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48" y="75328"/>
            <a:ext cx="2224453" cy="778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9" y="36151"/>
            <a:ext cx="3418992" cy="823168"/>
          </a:xfrm>
          <a:prstGeom prst="rect">
            <a:avLst/>
          </a:prstGeom>
        </p:spPr>
      </p:pic>
      <p:pic>
        <p:nvPicPr>
          <p:cNvPr id="11" name="object 2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46523" y="352664"/>
            <a:ext cx="1233962" cy="497716"/>
          </a:xfrm>
          <a:prstGeom prst="rect">
            <a:avLst/>
          </a:prstGeom>
        </p:spPr>
      </p:pic>
      <p:grpSp>
        <p:nvGrpSpPr>
          <p:cNvPr id="12" name="object 31"/>
          <p:cNvGrpSpPr/>
          <p:nvPr userDrawn="1"/>
        </p:nvGrpSpPr>
        <p:grpSpPr>
          <a:xfrm>
            <a:off x="8679097" y="322466"/>
            <a:ext cx="683260" cy="446405"/>
            <a:chOff x="2487295" y="5488061"/>
            <a:chExt cx="683260" cy="446405"/>
          </a:xfrm>
        </p:grpSpPr>
        <p:sp>
          <p:nvSpPr>
            <p:cNvPr id="35" name="object 32"/>
            <p:cNvSpPr/>
            <p:nvPr userDrawn="1"/>
          </p:nvSpPr>
          <p:spPr>
            <a:xfrm>
              <a:off x="2487295" y="5488061"/>
              <a:ext cx="683260" cy="446405"/>
            </a:xfrm>
            <a:custGeom>
              <a:avLst/>
              <a:gdLst/>
              <a:ahLst/>
              <a:cxnLst/>
              <a:rect l="l" t="t" r="r" b="b"/>
              <a:pathLst>
                <a:path w="683260" h="446404">
                  <a:moveTo>
                    <a:pt x="682988" y="0"/>
                  </a:moveTo>
                  <a:lnTo>
                    <a:pt x="0" y="0"/>
                  </a:lnTo>
                  <a:lnTo>
                    <a:pt x="0" y="445940"/>
                  </a:lnTo>
                  <a:lnTo>
                    <a:pt x="682988" y="445940"/>
                  </a:lnTo>
                  <a:lnTo>
                    <a:pt x="682988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3"/>
            <p:cNvSpPr/>
            <p:nvPr userDrawn="1"/>
          </p:nvSpPr>
          <p:spPr>
            <a:xfrm>
              <a:off x="2805376" y="5541015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2812" y="0"/>
                  </a:moveTo>
                  <a:lnTo>
                    <a:pt x="18010" y="17644"/>
                  </a:lnTo>
                  <a:lnTo>
                    <a:pt x="0" y="17644"/>
                  </a:lnTo>
                  <a:lnTo>
                    <a:pt x="14408" y="28237"/>
                  </a:lnTo>
                  <a:lnTo>
                    <a:pt x="8404" y="44704"/>
                  </a:lnTo>
                  <a:lnTo>
                    <a:pt x="22812" y="34122"/>
                  </a:lnTo>
                  <a:lnTo>
                    <a:pt x="37221" y="44704"/>
                  </a:lnTo>
                  <a:lnTo>
                    <a:pt x="32418" y="28237"/>
                  </a:lnTo>
                  <a:lnTo>
                    <a:pt x="46826" y="17644"/>
                  </a:lnTo>
                  <a:lnTo>
                    <a:pt x="28816" y="17644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object 34"/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675803" y="5561013"/>
              <a:ext cx="101958" cy="97658"/>
            </a:xfrm>
            <a:prstGeom prst="rect">
              <a:avLst/>
            </a:prstGeom>
          </p:spPr>
        </p:pic>
        <p:sp>
          <p:nvSpPr>
            <p:cNvPr id="38" name="object 35"/>
            <p:cNvSpPr/>
            <p:nvPr userDrawn="1"/>
          </p:nvSpPr>
          <p:spPr>
            <a:xfrm>
              <a:off x="2655391" y="5688086"/>
              <a:ext cx="48260" cy="43815"/>
            </a:xfrm>
            <a:custGeom>
              <a:avLst/>
              <a:gdLst/>
              <a:ahLst/>
              <a:cxnLst/>
              <a:rect l="l" t="t" r="r" b="b"/>
              <a:pathLst>
                <a:path w="48260" h="43814">
                  <a:moveTo>
                    <a:pt x="24013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9605" y="43537"/>
                  </a:lnTo>
                  <a:lnTo>
                    <a:pt x="24013" y="32945"/>
                  </a:lnTo>
                  <a:lnTo>
                    <a:pt x="38421" y="43537"/>
                  </a:lnTo>
                  <a:lnTo>
                    <a:pt x="32418" y="27060"/>
                  </a:lnTo>
                  <a:lnTo>
                    <a:pt x="48027" y="16477"/>
                  </a:lnTo>
                  <a:lnTo>
                    <a:pt x="30017" y="16477"/>
                  </a:lnTo>
                  <a:lnTo>
                    <a:pt x="24013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object 36"/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675803" y="5761038"/>
              <a:ext cx="101958" cy="97658"/>
            </a:xfrm>
            <a:prstGeom prst="rect">
              <a:avLst/>
            </a:prstGeom>
          </p:spPr>
        </p:pic>
        <p:sp>
          <p:nvSpPr>
            <p:cNvPr id="40" name="object 37"/>
            <p:cNvSpPr/>
            <p:nvPr userDrawn="1"/>
          </p:nvSpPr>
          <p:spPr>
            <a:xfrm>
              <a:off x="2805377" y="5833990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4122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object 38"/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879819" y="5761038"/>
              <a:ext cx="102058" cy="97658"/>
            </a:xfrm>
            <a:prstGeom prst="rect">
              <a:avLst/>
            </a:prstGeom>
          </p:spPr>
        </p:pic>
        <p:sp>
          <p:nvSpPr>
            <p:cNvPr id="42" name="object 39"/>
            <p:cNvSpPr/>
            <p:nvPr userDrawn="1"/>
          </p:nvSpPr>
          <p:spPr>
            <a:xfrm>
              <a:off x="2954261" y="5688086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2945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object 40"/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879819" y="5561013"/>
              <a:ext cx="102058" cy="97658"/>
            </a:xfrm>
            <a:prstGeom prst="rect">
              <a:avLst/>
            </a:prstGeom>
          </p:spPr>
        </p:pic>
      </p:grpSp>
      <p:grpSp>
        <p:nvGrpSpPr>
          <p:cNvPr id="13" name="object 36"/>
          <p:cNvGrpSpPr/>
          <p:nvPr userDrawn="1"/>
        </p:nvGrpSpPr>
        <p:grpSpPr>
          <a:xfrm>
            <a:off x="9434427" y="322468"/>
            <a:ext cx="1088025" cy="156556"/>
            <a:chOff x="4206085" y="1099122"/>
            <a:chExt cx="1088025" cy="162672"/>
          </a:xfrm>
        </p:grpSpPr>
        <p:pic>
          <p:nvPicPr>
            <p:cNvPr id="30" name="object 37"/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4206085" y="1099122"/>
              <a:ext cx="277068" cy="162672"/>
            </a:xfrm>
            <a:prstGeom prst="rect">
              <a:avLst/>
            </a:prstGeom>
          </p:spPr>
        </p:pic>
        <p:pic>
          <p:nvPicPr>
            <p:cNvPr id="31" name="object 38"/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4505399" y="1099122"/>
              <a:ext cx="256677" cy="162672"/>
            </a:xfrm>
            <a:prstGeom prst="rect">
              <a:avLst/>
            </a:prstGeom>
          </p:spPr>
        </p:pic>
        <p:pic>
          <p:nvPicPr>
            <p:cNvPr id="32" name="object 39"/>
            <p:cNvPicPr/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4792877" y="1146077"/>
              <a:ext cx="104382" cy="114039"/>
            </a:xfrm>
            <a:prstGeom prst="rect">
              <a:avLst/>
            </a:prstGeom>
          </p:spPr>
        </p:pic>
        <p:pic>
          <p:nvPicPr>
            <p:cNvPr id="33" name="object 40"/>
            <p:cNvPicPr/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4921073" y="1102477"/>
              <a:ext cx="112937" cy="159317"/>
            </a:xfrm>
            <a:prstGeom prst="rect">
              <a:avLst/>
            </a:prstGeom>
          </p:spPr>
        </p:pic>
        <p:pic>
          <p:nvPicPr>
            <p:cNvPr id="34" name="object 41"/>
            <p:cNvPicPr/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5054545" y="1102477"/>
              <a:ext cx="239565" cy="159317"/>
            </a:xfrm>
            <a:prstGeom prst="rect">
              <a:avLst/>
            </a:prstGeom>
          </p:spPr>
        </p:pic>
      </p:grpSp>
      <p:pic>
        <p:nvPicPr>
          <p:cNvPr id="14" name="object 42"/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3145" y="327315"/>
            <a:ext cx="241133" cy="195287"/>
          </a:xfrm>
          <a:prstGeom prst="rect">
            <a:avLst/>
          </a:prstGeom>
        </p:spPr>
      </p:pic>
      <p:grpSp>
        <p:nvGrpSpPr>
          <p:cNvPr id="15" name="object 46"/>
          <p:cNvGrpSpPr/>
          <p:nvPr userDrawn="1"/>
        </p:nvGrpSpPr>
        <p:grpSpPr>
          <a:xfrm>
            <a:off x="9836412" y="588812"/>
            <a:ext cx="993911" cy="192059"/>
            <a:chOff x="4608070" y="1364079"/>
            <a:chExt cx="993911" cy="199562"/>
          </a:xfrm>
        </p:grpSpPr>
        <p:pic>
          <p:nvPicPr>
            <p:cNvPr id="25" name="object 47"/>
            <p:cNvPicPr/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4608070" y="1364079"/>
              <a:ext cx="121493" cy="155962"/>
            </a:xfrm>
            <a:prstGeom prst="rect">
              <a:avLst/>
            </a:prstGeom>
          </p:spPr>
        </p:pic>
        <p:pic>
          <p:nvPicPr>
            <p:cNvPr id="26" name="object 48"/>
            <p:cNvPicPr/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4755231" y="1407693"/>
              <a:ext cx="106093" cy="115703"/>
            </a:xfrm>
            <a:prstGeom prst="rect">
              <a:avLst/>
            </a:prstGeom>
          </p:spPr>
        </p:pic>
        <p:pic>
          <p:nvPicPr>
            <p:cNvPr id="27" name="object 49"/>
            <p:cNvPicPr/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4890415" y="1404338"/>
              <a:ext cx="198354" cy="117380"/>
            </a:xfrm>
            <a:prstGeom prst="rect">
              <a:avLst/>
            </a:prstGeom>
          </p:spPr>
        </p:pic>
        <p:pic>
          <p:nvPicPr>
            <p:cNvPr id="28" name="object 50"/>
            <p:cNvPicPr/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5112726" y="1404338"/>
              <a:ext cx="360916" cy="159303"/>
            </a:xfrm>
            <a:prstGeom prst="rect">
              <a:avLst/>
            </a:prstGeom>
          </p:spPr>
        </p:pic>
        <p:pic>
          <p:nvPicPr>
            <p:cNvPr id="29" name="object 51"/>
            <p:cNvPicPr/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5497599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16" name="object 52"/>
          <p:cNvGrpSpPr/>
          <p:nvPr userDrawn="1"/>
        </p:nvGrpSpPr>
        <p:grpSpPr>
          <a:xfrm>
            <a:off x="10922699" y="594223"/>
            <a:ext cx="600482" cy="156542"/>
            <a:chOff x="5694384" y="1362417"/>
            <a:chExt cx="600482" cy="162657"/>
          </a:xfrm>
        </p:grpSpPr>
        <p:pic>
          <p:nvPicPr>
            <p:cNvPr id="20" name="object 53"/>
            <p:cNvPicPr/>
            <p:nvPr userDrawn="1"/>
          </p:nvPicPr>
          <p:blipFill>
            <a:blip r:embed="rId21" cstate="print"/>
            <a:stretch>
              <a:fillRect/>
            </a:stretch>
          </p:blipFill>
          <p:spPr>
            <a:xfrm>
              <a:off x="5694384" y="1364079"/>
              <a:ext cx="128338" cy="160995"/>
            </a:xfrm>
            <a:prstGeom prst="rect">
              <a:avLst/>
            </a:prstGeom>
          </p:spPr>
        </p:pic>
        <p:pic>
          <p:nvPicPr>
            <p:cNvPr id="21" name="object 54"/>
            <p:cNvPicPr/>
            <p:nvPr userDrawn="1"/>
          </p:nvPicPr>
          <p:blipFill>
            <a:blip r:embed="rId22" cstate="print"/>
            <a:stretch>
              <a:fillRect/>
            </a:stretch>
          </p:blipFill>
          <p:spPr>
            <a:xfrm>
              <a:off x="5856947" y="1407693"/>
              <a:ext cx="104239" cy="114026"/>
            </a:xfrm>
            <a:prstGeom prst="rect">
              <a:avLst/>
            </a:prstGeom>
          </p:spPr>
        </p:pic>
        <p:sp>
          <p:nvSpPr>
            <p:cNvPr id="22" name="object 55"/>
            <p:cNvSpPr/>
            <p:nvPr userDrawn="1"/>
          </p:nvSpPr>
          <p:spPr>
            <a:xfrm>
              <a:off x="5991987" y="1362417"/>
              <a:ext cx="31115" cy="158115"/>
            </a:xfrm>
            <a:custGeom>
              <a:avLst/>
              <a:gdLst/>
              <a:ahLst/>
              <a:cxnLst/>
              <a:rect l="l" t="t" r="r" b="b"/>
              <a:pathLst>
                <a:path w="31114" h="158115">
                  <a:moveTo>
                    <a:pt x="30797" y="45275"/>
                  </a:moveTo>
                  <a:lnTo>
                    <a:pt x="0" y="45275"/>
                  </a:lnTo>
                  <a:lnTo>
                    <a:pt x="0" y="157632"/>
                  </a:lnTo>
                  <a:lnTo>
                    <a:pt x="30797" y="157632"/>
                  </a:lnTo>
                  <a:lnTo>
                    <a:pt x="30797" y="45275"/>
                  </a:lnTo>
                  <a:close/>
                </a:path>
                <a:path w="31114" h="158115">
                  <a:moveTo>
                    <a:pt x="30797" y="0"/>
                  </a:moveTo>
                  <a:lnTo>
                    <a:pt x="0" y="0"/>
                  </a:lnTo>
                  <a:lnTo>
                    <a:pt x="0" y="28511"/>
                  </a:lnTo>
                  <a:lnTo>
                    <a:pt x="30797" y="2851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object 56"/>
            <p:cNvPicPr/>
            <p:nvPr userDrawn="1"/>
          </p:nvPicPr>
          <p:blipFill>
            <a:blip r:embed="rId23" cstate="print"/>
            <a:stretch>
              <a:fillRect/>
            </a:stretch>
          </p:blipFill>
          <p:spPr>
            <a:xfrm>
              <a:off x="6046745" y="1404338"/>
              <a:ext cx="118071" cy="117380"/>
            </a:xfrm>
            <a:prstGeom prst="rect">
              <a:avLst/>
            </a:prstGeom>
          </p:spPr>
        </p:pic>
        <p:pic>
          <p:nvPicPr>
            <p:cNvPr id="24" name="object 57"/>
            <p:cNvPicPr/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6190484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17" name="object 43"/>
          <p:cNvGrpSpPr/>
          <p:nvPr userDrawn="1"/>
        </p:nvGrpSpPr>
        <p:grpSpPr>
          <a:xfrm>
            <a:off x="9427925" y="582069"/>
            <a:ext cx="319875" cy="159317"/>
            <a:chOff x="4199240" y="1364079"/>
            <a:chExt cx="319875" cy="159317"/>
          </a:xfrm>
        </p:grpSpPr>
        <p:pic>
          <p:nvPicPr>
            <p:cNvPr id="18" name="object 44"/>
            <p:cNvPicPr/>
            <p:nvPr userDrawn="1"/>
          </p:nvPicPr>
          <p:blipFill>
            <a:blip r:embed="rId24" cstate="print"/>
            <a:stretch>
              <a:fillRect/>
            </a:stretch>
          </p:blipFill>
          <p:spPr>
            <a:xfrm>
              <a:off x="4199240" y="1364079"/>
              <a:ext cx="191652" cy="159317"/>
            </a:xfrm>
            <a:prstGeom prst="rect">
              <a:avLst/>
            </a:prstGeom>
          </p:spPr>
        </p:pic>
        <p:pic>
          <p:nvPicPr>
            <p:cNvPr id="19" name="object 45"/>
            <p:cNvPicPr/>
            <p:nvPr userDrawn="1"/>
          </p:nvPicPr>
          <p:blipFill>
            <a:blip r:embed="rId25" cstate="print"/>
            <a:stretch>
              <a:fillRect/>
            </a:stretch>
          </p:blipFill>
          <p:spPr>
            <a:xfrm>
              <a:off x="4411427" y="1407693"/>
              <a:ext cx="107688" cy="115703"/>
            </a:xfrm>
            <a:prstGeom prst="rect">
              <a:avLst/>
            </a:prstGeom>
          </p:spPr>
        </p:pic>
      </p:grpSp>
      <p:grpSp>
        <p:nvGrpSpPr>
          <p:cNvPr id="44" name="object 3"/>
          <p:cNvGrpSpPr/>
          <p:nvPr userDrawn="1"/>
        </p:nvGrpSpPr>
        <p:grpSpPr>
          <a:xfrm>
            <a:off x="6189" y="6664325"/>
            <a:ext cx="12179622" cy="193675"/>
            <a:chOff x="9350" y="6664903"/>
            <a:chExt cx="12179622" cy="193675"/>
          </a:xfrm>
        </p:grpSpPr>
        <p:sp>
          <p:nvSpPr>
            <p:cNvPr id="45" name="object 4"/>
            <p:cNvSpPr/>
            <p:nvPr userDrawn="1"/>
          </p:nvSpPr>
          <p:spPr>
            <a:xfrm>
              <a:off x="9350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4" y="0"/>
                  </a:moveTo>
                  <a:lnTo>
                    <a:pt x="0" y="193327"/>
                  </a:lnTo>
                  <a:lnTo>
                    <a:pt x="2029774" y="193327"/>
                  </a:lnTo>
                  <a:lnTo>
                    <a:pt x="2029774" y="0"/>
                  </a:lnTo>
                  <a:close/>
                </a:path>
              </a:pathLst>
            </a:custGeom>
            <a:solidFill>
              <a:srgbClr val="00A98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5"/>
            <p:cNvSpPr/>
            <p:nvPr userDrawn="1"/>
          </p:nvSpPr>
          <p:spPr>
            <a:xfrm>
              <a:off x="9350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4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4" y="0"/>
                  </a:lnTo>
                  <a:close/>
                </a:path>
              </a:pathLst>
            </a:custGeom>
            <a:solidFill>
              <a:srgbClr val="49B69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6"/>
            <p:cNvSpPr/>
            <p:nvPr userDrawn="1"/>
          </p:nvSpPr>
          <p:spPr>
            <a:xfrm>
              <a:off x="203912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193327"/>
                  </a:lnTo>
                  <a:lnTo>
                    <a:pt x="2029779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94C11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7"/>
            <p:cNvSpPr/>
            <p:nvPr userDrawn="1"/>
          </p:nvSpPr>
          <p:spPr>
            <a:xfrm>
              <a:off x="203912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ACCD6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8"/>
            <p:cNvSpPr/>
            <p:nvPr userDrawn="1"/>
          </p:nvSpPr>
          <p:spPr>
            <a:xfrm>
              <a:off x="406890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669" y="0"/>
                  </a:moveTo>
                  <a:lnTo>
                    <a:pt x="0" y="193327"/>
                  </a:lnTo>
                  <a:lnTo>
                    <a:pt x="2029669" y="193327"/>
                  </a:lnTo>
                  <a:lnTo>
                    <a:pt x="2029669" y="0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9"/>
            <p:cNvSpPr/>
            <p:nvPr userDrawn="1"/>
          </p:nvSpPr>
          <p:spPr>
            <a:xfrm>
              <a:off x="406890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66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669" y="0"/>
                  </a:lnTo>
                  <a:close/>
                </a:path>
              </a:pathLst>
            </a:custGeom>
            <a:solidFill>
              <a:srgbClr val="F7A94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10"/>
            <p:cNvSpPr/>
            <p:nvPr userDrawn="1"/>
          </p:nvSpPr>
          <p:spPr>
            <a:xfrm>
              <a:off x="609857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193327"/>
                  </a:lnTo>
                  <a:lnTo>
                    <a:pt x="2029779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E2004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11"/>
            <p:cNvSpPr/>
            <p:nvPr userDrawn="1"/>
          </p:nvSpPr>
          <p:spPr>
            <a:xfrm>
              <a:off x="609857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EB5C6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12"/>
            <p:cNvSpPr/>
            <p:nvPr userDrawn="1"/>
          </p:nvSpPr>
          <p:spPr>
            <a:xfrm>
              <a:off x="812835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889" y="0"/>
                  </a:moveTo>
                  <a:lnTo>
                    <a:pt x="0" y="193327"/>
                  </a:lnTo>
                  <a:lnTo>
                    <a:pt x="2029889" y="193327"/>
                  </a:lnTo>
                  <a:lnTo>
                    <a:pt x="2029889" y="0"/>
                  </a:lnTo>
                  <a:close/>
                </a:path>
              </a:pathLst>
            </a:custGeom>
            <a:solidFill>
              <a:srgbClr val="009FE2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13"/>
            <p:cNvSpPr/>
            <p:nvPr userDrawn="1"/>
          </p:nvSpPr>
          <p:spPr>
            <a:xfrm>
              <a:off x="812835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88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889" y="0"/>
                  </a:lnTo>
                  <a:close/>
                </a:path>
              </a:pathLst>
            </a:custGeom>
            <a:solidFill>
              <a:srgbClr val="31BD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14"/>
            <p:cNvSpPr/>
            <p:nvPr userDrawn="1"/>
          </p:nvSpPr>
          <p:spPr>
            <a:xfrm>
              <a:off x="10158242" y="6664903"/>
              <a:ext cx="2030730" cy="193675"/>
            </a:xfrm>
            <a:custGeom>
              <a:avLst/>
              <a:gdLst/>
              <a:ahLst/>
              <a:cxnLst/>
              <a:rect l="l" t="t" r="r" b="b"/>
              <a:pathLst>
                <a:path w="2030729" h="193675">
                  <a:moveTo>
                    <a:pt x="2030329" y="0"/>
                  </a:moveTo>
                  <a:lnTo>
                    <a:pt x="0" y="193327"/>
                  </a:lnTo>
                  <a:lnTo>
                    <a:pt x="2030329" y="193327"/>
                  </a:lnTo>
                  <a:lnTo>
                    <a:pt x="2030329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15"/>
            <p:cNvSpPr/>
            <p:nvPr userDrawn="1"/>
          </p:nvSpPr>
          <p:spPr>
            <a:xfrm>
              <a:off x="10158242" y="6664903"/>
              <a:ext cx="2030730" cy="193675"/>
            </a:xfrm>
            <a:custGeom>
              <a:avLst/>
              <a:gdLst/>
              <a:ahLst/>
              <a:cxnLst/>
              <a:rect l="l" t="t" r="r" b="b"/>
              <a:pathLst>
                <a:path w="2030729" h="193675">
                  <a:moveTo>
                    <a:pt x="203032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30329" y="0"/>
                  </a:lnTo>
                  <a:close/>
                </a:path>
              </a:pathLst>
            </a:custGeom>
            <a:solidFill>
              <a:srgbClr val="3971B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6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0C5E-8E74-4D0A-9868-D87C0D91E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0E8B-5B11-4BF4-8DF0-C962D7EFC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48" y="75328"/>
            <a:ext cx="2224453" cy="778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9" y="36151"/>
            <a:ext cx="3418992" cy="823168"/>
          </a:xfrm>
          <a:prstGeom prst="rect">
            <a:avLst/>
          </a:prstGeom>
        </p:spPr>
      </p:pic>
      <p:pic>
        <p:nvPicPr>
          <p:cNvPr id="11" name="object 2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46523" y="352664"/>
            <a:ext cx="1233962" cy="497716"/>
          </a:xfrm>
          <a:prstGeom prst="rect">
            <a:avLst/>
          </a:prstGeom>
        </p:spPr>
      </p:pic>
      <p:grpSp>
        <p:nvGrpSpPr>
          <p:cNvPr id="12" name="object 31"/>
          <p:cNvGrpSpPr/>
          <p:nvPr userDrawn="1"/>
        </p:nvGrpSpPr>
        <p:grpSpPr>
          <a:xfrm>
            <a:off x="8679097" y="322466"/>
            <a:ext cx="683260" cy="446405"/>
            <a:chOff x="2487295" y="5488061"/>
            <a:chExt cx="683260" cy="446405"/>
          </a:xfrm>
        </p:grpSpPr>
        <p:sp>
          <p:nvSpPr>
            <p:cNvPr id="35" name="object 32"/>
            <p:cNvSpPr/>
            <p:nvPr userDrawn="1"/>
          </p:nvSpPr>
          <p:spPr>
            <a:xfrm>
              <a:off x="2487295" y="5488061"/>
              <a:ext cx="683260" cy="446405"/>
            </a:xfrm>
            <a:custGeom>
              <a:avLst/>
              <a:gdLst/>
              <a:ahLst/>
              <a:cxnLst/>
              <a:rect l="l" t="t" r="r" b="b"/>
              <a:pathLst>
                <a:path w="683260" h="446404">
                  <a:moveTo>
                    <a:pt x="682988" y="0"/>
                  </a:moveTo>
                  <a:lnTo>
                    <a:pt x="0" y="0"/>
                  </a:lnTo>
                  <a:lnTo>
                    <a:pt x="0" y="445940"/>
                  </a:lnTo>
                  <a:lnTo>
                    <a:pt x="682988" y="445940"/>
                  </a:lnTo>
                  <a:lnTo>
                    <a:pt x="682988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3"/>
            <p:cNvSpPr/>
            <p:nvPr userDrawn="1"/>
          </p:nvSpPr>
          <p:spPr>
            <a:xfrm>
              <a:off x="2805376" y="5541015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2812" y="0"/>
                  </a:moveTo>
                  <a:lnTo>
                    <a:pt x="18010" y="17644"/>
                  </a:lnTo>
                  <a:lnTo>
                    <a:pt x="0" y="17644"/>
                  </a:lnTo>
                  <a:lnTo>
                    <a:pt x="14408" y="28237"/>
                  </a:lnTo>
                  <a:lnTo>
                    <a:pt x="8404" y="44704"/>
                  </a:lnTo>
                  <a:lnTo>
                    <a:pt x="22812" y="34122"/>
                  </a:lnTo>
                  <a:lnTo>
                    <a:pt x="37221" y="44704"/>
                  </a:lnTo>
                  <a:lnTo>
                    <a:pt x="32418" y="28237"/>
                  </a:lnTo>
                  <a:lnTo>
                    <a:pt x="46826" y="17644"/>
                  </a:lnTo>
                  <a:lnTo>
                    <a:pt x="28816" y="17644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object 34"/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675803" y="5561013"/>
              <a:ext cx="101958" cy="97658"/>
            </a:xfrm>
            <a:prstGeom prst="rect">
              <a:avLst/>
            </a:prstGeom>
          </p:spPr>
        </p:pic>
        <p:sp>
          <p:nvSpPr>
            <p:cNvPr id="38" name="object 35"/>
            <p:cNvSpPr/>
            <p:nvPr userDrawn="1"/>
          </p:nvSpPr>
          <p:spPr>
            <a:xfrm>
              <a:off x="2655391" y="5688086"/>
              <a:ext cx="48260" cy="43815"/>
            </a:xfrm>
            <a:custGeom>
              <a:avLst/>
              <a:gdLst/>
              <a:ahLst/>
              <a:cxnLst/>
              <a:rect l="l" t="t" r="r" b="b"/>
              <a:pathLst>
                <a:path w="48260" h="43814">
                  <a:moveTo>
                    <a:pt x="24013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9605" y="43537"/>
                  </a:lnTo>
                  <a:lnTo>
                    <a:pt x="24013" y="32945"/>
                  </a:lnTo>
                  <a:lnTo>
                    <a:pt x="38421" y="43537"/>
                  </a:lnTo>
                  <a:lnTo>
                    <a:pt x="32418" y="27060"/>
                  </a:lnTo>
                  <a:lnTo>
                    <a:pt x="48027" y="16477"/>
                  </a:lnTo>
                  <a:lnTo>
                    <a:pt x="30017" y="16477"/>
                  </a:lnTo>
                  <a:lnTo>
                    <a:pt x="24013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object 36"/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675803" y="5761038"/>
              <a:ext cx="101958" cy="97658"/>
            </a:xfrm>
            <a:prstGeom prst="rect">
              <a:avLst/>
            </a:prstGeom>
          </p:spPr>
        </p:pic>
        <p:sp>
          <p:nvSpPr>
            <p:cNvPr id="40" name="object 37"/>
            <p:cNvSpPr/>
            <p:nvPr userDrawn="1"/>
          </p:nvSpPr>
          <p:spPr>
            <a:xfrm>
              <a:off x="2805377" y="5833990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4122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object 38"/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2879819" y="5761038"/>
              <a:ext cx="102058" cy="97658"/>
            </a:xfrm>
            <a:prstGeom prst="rect">
              <a:avLst/>
            </a:prstGeom>
          </p:spPr>
        </p:pic>
        <p:sp>
          <p:nvSpPr>
            <p:cNvPr id="42" name="object 39"/>
            <p:cNvSpPr/>
            <p:nvPr userDrawn="1"/>
          </p:nvSpPr>
          <p:spPr>
            <a:xfrm>
              <a:off x="2954261" y="5688086"/>
              <a:ext cx="46990" cy="43815"/>
            </a:xfrm>
            <a:custGeom>
              <a:avLst/>
              <a:gdLst/>
              <a:ahLst/>
              <a:cxnLst/>
              <a:rect l="l" t="t" r="r" b="b"/>
              <a:pathLst>
                <a:path w="46989" h="43814">
                  <a:moveTo>
                    <a:pt x="22812" y="0"/>
                  </a:moveTo>
                  <a:lnTo>
                    <a:pt x="18010" y="16477"/>
                  </a:lnTo>
                  <a:lnTo>
                    <a:pt x="0" y="16477"/>
                  </a:lnTo>
                  <a:lnTo>
                    <a:pt x="14408" y="27060"/>
                  </a:lnTo>
                  <a:lnTo>
                    <a:pt x="8404" y="43537"/>
                  </a:lnTo>
                  <a:lnTo>
                    <a:pt x="22812" y="32945"/>
                  </a:lnTo>
                  <a:lnTo>
                    <a:pt x="37221" y="43537"/>
                  </a:lnTo>
                  <a:lnTo>
                    <a:pt x="32418" y="27060"/>
                  </a:lnTo>
                  <a:lnTo>
                    <a:pt x="46826" y="16477"/>
                  </a:lnTo>
                  <a:lnTo>
                    <a:pt x="28816" y="16477"/>
                  </a:lnTo>
                  <a:lnTo>
                    <a:pt x="22812" y="0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object 40"/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879819" y="5561013"/>
              <a:ext cx="102058" cy="97658"/>
            </a:xfrm>
            <a:prstGeom prst="rect">
              <a:avLst/>
            </a:prstGeom>
          </p:spPr>
        </p:pic>
      </p:grpSp>
      <p:grpSp>
        <p:nvGrpSpPr>
          <p:cNvPr id="13" name="object 36"/>
          <p:cNvGrpSpPr/>
          <p:nvPr userDrawn="1"/>
        </p:nvGrpSpPr>
        <p:grpSpPr>
          <a:xfrm>
            <a:off x="9434427" y="322468"/>
            <a:ext cx="1088025" cy="156556"/>
            <a:chOff x="4206085" y="1099122"/>
            <a:chExt cx="1088025" cy="162672"/>
          </a:xfrm>
        </p:grpSpPr>
        <p:pic>
          <p:nvPicPr>
            <p:cNvPr id="30" name="object 37"/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4206085" y="1099122"/>
              <a:ext cx="277068" cy="162672"/>
            </a:xfrm>
            <a:prstGeom prst="rect">
              <a:avLst/>
            </a:prstGeom>
          </p:spPr>
        </p:pic>
        <p:pic>
          <p:nvPicPr>
            <p:cNvPr id="31" name="object 38"/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4505399" y="1099122"/>
              <a:ext cx="256677" cy="162672"/>
            </a:xfrm>
            <a:prstGeom prst="rect">
              <a:avLst/>
            </a:prstGeom>
          </p:spPr>
        </p:pic>
        <p:pic>
          <p:nvPicPr>
            <p:cNvPr id="32" name="object 39"/>
            <p:cNvPicPr/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4792877" y="1146077"/>
              <a:ext cx="104382" cy="114039"/>
            </a:xfrm>
            <a:prstGeom prst="rect">
              <a:avLst/>
            </a:prstGeom>
          </p:spPr>
        </p:pic>
        <p:pic>
          <p:nvPicPr>
            <p:cNvPr id="33" name="object 40"/>
            <p:cNvPicPr/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4921073" y="1102477"/>
              <a:ext cx="112937" cy="159317"/>
            </a:xfrm>
            <a:prstGeom prst="rect">
              <a:avLst/>
            </a:prstGeom>
          </p:spPr>
        </p:pic>
        <p:pic>
          <p:nvPicPr>
            <p:cNvPr id="34" name="object 41"/>
            <p:cNvPicPr/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5054545" y="1102477"/>
              <a:ext cx="239565" cy="159317"/>
            </a:xfrm>
            <a:prstGeom prst="rect">
              <a:avLst/>
            </a:prstGeom>
          </p:spPr>
        </p:pic>
      </p:grpSp>
      <p:pic>
        <p:nvPicPr>
          <p:cNvPr id="14" name="object 42"/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3145" y="327315"/>
            <a:ext cx="241133" cy="195287"/>
          </a:xfrm>
          <a:prstGeom prst="rect">
            <a:avLst/>
          </a:prstGeom>
        </p:spPr>
      </p:pic>
      <p:grpSp>
        <p:nvGrpSpPr>
          <p:cNvPr id="15" name="object 46"/>
          <p:cNvGrpSpPr/>
          <p:nvPr userDrawn="1"/>
        </p:nvGrpSpPr>
        <p:grpSpPr>
          <a:xfrm>
            <a:off x="9836412" y="588812"/>
            <a:ext cx="993911" cy="192059"/>
            <a:chOff x="4608070" y="1364079"/>
            <a:chExt cx="993911" cy="199562"/>
          </a:xfrm>
        </p:grpSpPr>
        <p:pic>
          <p:nvPicPr>
            <p:cNvPr id="25" name="object 47"/>
            <p:cNvPicPr/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4608070" y="1364079"/>
              <a:ext cx="121493" cy="155962"/>
            </a:xfrm>
            <a:prstGeom prst="rect">
              <a:avLst/>
            </a:prstGeom>
          </p:spPr>
        </p:pic>
        <p:pic>
          <p:nvPicPr>
            <p:cNvPr id="26" name="object 48"/>
            <p:cNvPicPr/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4755231" y="1407693"/>
              <a:ext cx="106093" cy="115703"/>
            </a:xfrm>
            <a:prstGeom prst="rect">
              <a:avLst/>
            </a:prstGeom>
          </p:spPr>
        </p:pic>
        <p:pic>
          <p:nvPicPr>
            <p:cNvPr id="27" name="object 49"/>
            <p:cNvPicPr/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4890415" y="1404338"/>
              <a:ext cx="198354" cy="117380"/>
            </a:xfrm>
            <a:prstGeom prst="rect">
              <a:avLst/>
            </a:prstGeom>
          </p:spPr>
        </p:pic>
        <p:pic>
          <p:nvPicPr>
            <p:cNvPr id="28" name="object 50"/>
            <p:cNvPicPr/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5112726" y="1404338"/>
              <a:ext cx="360916" cy="159303"/>
            </a:xfrm>
            <a:prstGeom prst="rect">
              <a:avLst/>
            </a:prstGeom>
          </p:spPr>
        </p:pic>
        <p:pic>
          <p:nvPicPr>
            <p:cNvPr id="29" name="object 51"/>
            <p:cNvPicPr/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5497599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16" name="object 52"/>
          <p:cNvGrpSpPr/>
          <p:nvPr userDrawn="1"/>
        </p:nvGrpSpPr>
        <p:grpSpPr>
          <a:xfrm>
            <a:off x="10922699" y="594223"/>
            <a:ext cx="600482" cy="156542"/>
            <a:chOff x="5694384" y="1362417"/>
            <a:chExt cx="600482" cy="162657"/>
          </a:xfrm>
        </p:grpSpPr>
        <p:pic>
          <p:nvPicPr>
            <p:cNvPr id="20" name="object 53"/>
            <p:cNvPicPr/>
            <p:nvPr userDrawn="1"/>
          </p:nvPicPr>
          <p:blipFill>
            <a:blip r:embed="rId21" cstate="print"/>
            <a:stretch>
              <a:fillRect/>
            </a:stretch>
          </p:blipFill>
          <p:spPr>
            <a:xfrm>
              <a:off x="5694384" y="1364079"/>
              <a:ext cx="128338" cy="160995"/>
            </a:xfrm>
            <a:prstGeom prst="rect">
              <a:avLst/>
            </a:prstGeom>
          </p:spPr>
        </p:pic>
        <p:pic>
          <p:nvPicPr>
            <p:cNvPr id="21" name="object 54"/>
            <p:cNvPicPr/>
            <p:nvPr userDrawn="1"/>
          </p:nvPicPr>
          <p:blipFill>
            <a:blip r:embed="rId22" cstate="print"/>
            <a:stretch>
              <a:fillRect/>
            </a:stretch>
          </p:blipFill>
          <p:spPr>
            <a:xfrm>
              <a:off x="5856947" y="1407693"/>
              <a:ext cx="104239" cy="114026"/>
            </a:xfrm>
            <a:prstGeom prst="rect">
              <a:avLst/>
            </a:prstGeom>
          </p:spPr>
        </p:pic>
        <p:sp>
          <p:nvSpPr>
            <p:cNvPr id="22" name="object 55"/>
            <p:cNvSpPr/>
            <p:nvPr userDrawn="1"/>
          </p:nvSpPr>
          <p:spPr>
            <a:xfrm>
              <a:off x="5991987" y="1362417"/>
              <a:ext cx="31115" cy="158115"/>
            </a:xfrm>
            <a:custGeom>
              <a:avLst/>
              <a:gdLst/>
              <a:ahLst/>
              <a:cxnLst/>
              <a:rect l="l" t="t" r="r" b="b"/>
              <a:pathLst>
                <a:path w="31114" h="158115">
                  <a:moveTo>
                    <a:pt x="30797" y="45275"/>
                  </a:moveTo>
                  <a:lnTo>
                    <a:pt x="0" y="45275"/>
                  </a:lnTo>
                  <a:lnTo>
                    <a:pt x="0" y="157632"/>
                  </a:lnTo>
                  <a:lnTo>
                    <a:pt x="30797" y="157632"/>
                  </a:lnTo>
                  <a:lnTo>
                    <a:pt x="30797" y="45275"/>
                  </a:lnTo>
                  <a:close/>
                </a:path>
                <a:path w="31114" h="158115">
                  <a:moveTo>
                    <a:pt x="30797" y="0"/>
                  </a:moveTo>
                  <a:lnTo>
                    <a:pt x="0" y="0"/>
                  </a:lnTo>
                  <a:lnTo>
                    <a:pt x="0" y="28511"/>
                  </a:lnTo>
                  <a:lnTo>
                    <a:pt x="30797" y="2851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object 56"/>
            <p:cNvPicPr/>
            <p:nvPr userDrawn="1"/>
          </p:nvPicPr>
          <p:blipFill>
            <a:blip r:embed="rId23" cstate="print"/>
            <a:stretch>
              <a:fillRect/>
            </a:stretch>
          </p:blipFill>
          <p:spPr>
            <a:xfrm>
              <a:off x="6046745" y="1404338"/>
              <a:ext cx="118071" cy="117380"/>
            </a:xfrm>
            <a:prstGeom prst="rect">
              <a:avLst/>
            </a:prstGeom>
          </p:spPr>
        </p:pic>
        <p:pic>
          <p:nvPicPr>
            <p:cNvPr id="24" name="object 57"/>
            <p:cNvPicPr/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6190484" y="1407693"/>
              <a:ext cx="104382" cy="114026"/>
            </a:xfrm>
            <a:prstGeom prst="rect">
              <a:avLst/>
            </a:prstGeom>
          </p:spPr>
        </p:pic>
      </p:grpSp>
      <p:grpSp>
        <p:nvGrpSpPr>
          <p:cNvPr id="17" name="object 43"/>
          <p:cNvGrpSpPr/>
          <p:nvPr userDrawn="1"/>
        </p:nvGrpSpPr>
        <p:grpSpPr>
          <a:xfrm>
            <a:off x="9427925" y="582069"/>
            <a:ext cx="319875" cy="159317"/>
            <a:chOff x="4199240" y="1364079"/>
            <a:chExt cx="319875" cy="159317"/>
          </a:xfrm>
        </p:grpSpPr>
        <p:pic>
          <p:nvPicPr>
            <p:cNvPr id="18" name="object 44"/>
            <p:cNvPicPr/>
            <p:nvPr userDrawn="1"/>
          </p:nvPicPr>
          <p:blipFill>
            <a:blip r:embed="rId24" cstate="print"/>
            <a:stretch>
              <a:fillRect/>
            </a:stretch>
          </p:blipFill>
          <p:spPr>
            <a:xfrm>
              <a:off x="4199240" y="1364079"/>
              <a:ext cx="191652" cy="159317"/>
            </a:xfrm>
            <a:prstGeom prst="rect">
              <a:avLst/>
            </a:prstGeom>
          </p:spPr>
        </p:pic>
        <p:pic>
          <p:nvPicPr>
            <p:cNvPr id="19" name="object 45"/>
            <p:cNvPicPr/>
            <p:nvPr userDrawn="1"/>
          </p:nvPicPr>
          <p:blipFill>
            <a:blip r:embed="rId25" cstate="print"/>
            <a:stretch>
              <a:fillRect/>
            </a:stretch>
          </p:blipFill>
          <p:spPr>
            <a:xfrm>
              <a:off x="4411427" y="1407693"/>
              <a:ext cx="107688" cy="115703"/>
            </a:xfrm>
            <a:prstGeom prst="rect">
              <a:avLst/>
            </a:prstGeom>
          </p:spPr>
        </p:pic>
      </p:grpSp>
      <p:grpSp>
        <p:nvGrpSpPr>
          <p:cNvPr id="44" name="object 3"/>
          <p:cNvGrpSpPr/>
          <p:nvPr userDrawn="1"/>
        </p:nvGrpSpPr>
        <p:grpSpPr>
          <a:xfrm>
            <a:off x="6189" y="6664325"/>
            <a:ext cx="12179622" cy="193675"/>
            <a:chOff x="9350" y="6664903"/>
            <a:chExt cx="12179622" cy="193675"/>
          </a:xfrm>
        </p:grpSpPr>
        <p:sp>
          <p:nvSpPr>
            <p:cNvPr id="45" name="object 4"/>
            <p:cNvSpPr/>
            <p:nvPr userDrawn="1"/>
          </p:nvSpPr>
          <p:spPr>
            <a:xfrm>
              <a:off x="9350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4" y="0"/>
                  </a:moveTo>
                  <a:lnTo>
                    <a:pt x="0" y="193327"/>
                  </a:lnTo>
                  <a:lnTo>
                    <a:pt x="2029774" y="193327"/>
                  </a:lnTo>
                  <a:lnTo>
                    <a:pt x="2029774" y="0"/>
                  </a:lnTo>
                  <a:close/>
                </a:path>
              </a:pathLst>
            </a:custGeom>
            <a:solidFill>
              <a:srgbClr val="00A98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5"/>
            <p:cNvSpPr/>
            <p:nvPr userDrawn="1"/>
          </p:nvSpPr>
          <p:spPr>
            <a:xfrm>
              <a:off x="9350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4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4" y="0"/>
                  </a:lnTo>
                  <a:close/>
                </a:path>
              </a:pathLst>
            </a:custGeom>
            <a:solidFill>
              <a:srgbClr val="49B69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6"/>
            <p:cNvSpPr/>
            <p:nvPr userDrawn="1"/>
          </p:nvSpPr>
          <p:spPr>
            <a:xfrm>
              <a:off x="203912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193327"/>
                  </a:lnTo>
                  <a:lnTo>
                    <a:pt x="2029779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94C11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7"/>
            <p:cNvSpPr/>
            <p:nvPr userDrawn="1"/>
          </p:nvSpPr>
          <p:spPr>
            <a:xfrm>
              <a:off x="203912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ACCD64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8"/>
            <p:cNvSpPr/>
            <p:nvPr userDrawn="1"/>
          </p:nvSpPr>
          <p:spPr>
            <a:xfrm>
              <a:off x="406890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669" y="0"/>
                  </a:moveTo>
                  <a:lnTo>
                    <a:pt x="0" y="193327"/>
                  </a:lnTo>
                  <a:lnTo>
                    <a:pt x="2029669" y="193327"/>
                  </a:lnTo>
                  <a:lnTo>
                    <a:pt x="2029669" y="0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9"/>
            <p:cNvSpPr/>
            <p:nvPr userDrawn="1"/>
          </p:nvSpPr>
          <p:spPr>
            <a:xfrm>
              <a:off x="4068904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66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669" y="0"/>
                  </a:lnTo>
                  <a:close/>
                </a:path>
              </a:pathLst>
            </a:custGeom>
            <a:solidFill>
              <a:srgbClr val="F7A94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10"/>
            <p:cNvSpPr/>
            <p:nvPr userDrawn="1"/>
          </p:nvSpPr>
          <p:spPr>
            <a:xfrm>
              <a:off x="609857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193327"/>
                  </a:lnTo>
                  <a:lnTo>
                    <a:pt x="2029779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E20045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11"/>
            <p:cNvSpPr/>
            <p:nvPr userDrawn="1"/>
          </p:nvSpPr>
          <p:spPr>
            <a:xfrm>
              <a:off x="609857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77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779" y="0"/>
                  </a:lnTo>
                  <a:close/>
                </a:path>
              </a:pathLst>
            </a:custGeom>
            <a:solidFill>
              <a:srgbClr val="EB5C61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12"/>
            <p:cNvSpPr/>
            <p:nvPr userDrawn="1"/>
          </p:nvSpPr>
          <p:spPr>
            <a:xfrm>
              <a:off x="812835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889" y="0"/>
                  </a:moveTo>
                  <a:lnTo>
                    <a:pt x="0" y="193327"/>
                  </a:lnTo>
                  <a:lnTo>
                    <a:pt x="2029889" y="193327"/>
                  </a:lnTo>
                  <a:lnTo>
                    <a:pt x="2029889" y="0"/>
                  </a:lnTo>
                  <a:close/>
                </a:path>
              </a:pathLst>
            </a:custGeom>
            <a:solidFill>
              <a:srgbClr val="009FE2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13"/>
            <p:cNvSpPr/>
            <p:nvPr userDrawn="1"/>
          </p:nvSpPr>
          <p:spPr>
            <a:xfrm>
              <a:off x="8128353" y="6664903"/>
              <a:ext cx="2030095" cy="193675"/>
            </a:xfrm>
            <a:custGeom>
              <a:avLst/>
              <a:gdLst/>
              <a:ahLst/>
              <a:cxnLst/>
              <a:rect l="l" t="t" r="r" b="b"/>
              <a:pathLst>
                <a:path w="2030095" h="193675">
                  <a:moveTo>
                    <a:pt x="202988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29889" y="0"/>
                  </a:lnTo>
                  <a:close/>
                </a:path>
              </a:pathLst>
            </a:custGeom>
            <a:solidFill>
              <a:srgbClr val="31BDE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14"/>
            <p:cNvSpPr/>
            <p:nvPr userDrawn="1"/>
          </p:nvSpPr>
          <p:spPr>
            <a:xfrm>
              <a:off x="10158242" y="6664903"/>
              <a:ext cx="2030730" cy="193675"/>
            </a:xfrm>
            <a:custGeom>
              <a:avLst/>
              <a:gdLst/>
              <a:ahLst/>
              <a:cxnLst/>
              <a:rect l="l" t="t" r="r" b="b"/>
              <a:pathLst>
                <a:path w="2030729" h="193675">
                  <a:moveTo>
                    <a:pt x="2030329" y="0"/>
                  </a:moveTo>
                  <a:lnTo>
                    <a:pt x="0" y="193327"/>
                  </a:lnTo>
                  <a:lnTo>
                    <a:pt x="2030329" y="193327"/>
                  </a:lnTo>
                  <a:lnTo>
                    <a:pt x="2030329" y="0"/>
                  </a:lnTo>
                  <a:close/>
                </a:path>
              </a:pathLst>
            </a:custGeom>
            <a:solidFill>
              <a:srgbClr val="164193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15"/>
            <p:cNvSpPr/>
            <p:nvPr userDrawn="1"/>
          </p:nvSpPr>
          <p:spPr>
            <a:xfrm>
              <a:off x="10158242" y="6664903"/>
              <a:ext cx="2030730" cy="193675"/>
            </a:xfrm>
            <a:custGeom>
              <a:avLst/>
              <a:gdLst/>
              <a:ahLst/>
              <a:cxnLst/>
              <a:rect l="l" t="t" r="r" b="b"/>
              <a:pathLst>
                <a:path w="2030729" h="193675">
                  <a:moveTo>
                    <a:pt x="2030329" y="0"/>
                  </a:moveTo>
                  <a:lnTo>
                    <a:pt x="0" y="0"/>
                  </a:lnTo>
                  <a:lnTo>
                    <a:pt x="0" y="193327"/>
                  </a:lnTo>
                  <a:lnTo>
                    <a:pt x="2030329" y="0"/>
                  </a:lnTo>
                  <a:close/>
                </a:path>
              </a:pathLst>
            </a:custGeom>
            <a:solidFill>
              <a:srgbClr val="3971B8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73" y="132283"/>
            <a:ext cx="3140676" cy="756160"/>
          </a:xfrm>
          <a:prstGeom prst="rect">
            <a:avLst/>
          </a:prstGeom>
        </p:spPr>
      </p:pic>
      <p:pic>
        <p:nvPicPr>
          <p:cNvPr id="52" name="Immagine 8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43B80D8-B909-4B56-586A-DCB099CE029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8200" y="6886"/>
            <a:ext cx="3338384" cy="1006954"/>
          </a:xfrm>
          <a:prstGeom prst="rect">
            <a:avLst/>
          </a:prstGeom>
        </p:spPr>
      </p:pic>
      <p:pic>
        <p:nvPicPr>
          <p:cNvPr id="53" name="Immagine 6" descr="Immagine che contiene laser&#10;&#10;Descrizione generata automaticamente">
            <a:extLst>
              <a:ext uri="{FF2B5EF4-FFF2-40B4-BE49-F238E27FC236}">
                <a16:creationId xmlns:a16="http://schemas.microsoft.com/office/drawing/2014/main" id="{304B5218-E1A4-B3AF-F591-30BF31B59FE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31949" y="6007745"/>
            <a:ext cx="960051" cy="9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218"/>
            <a:ext cx="10515600" cy="56847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br>
              <a:rPr lang="sr-Latn-RS" sz="7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sr-Latn-RS" sz="7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NEPRAVIL</a:t>
            </a:r>
            <a:r>
              <a:rPr lang="en-US" sz="7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  TI</a:t>
            </a:r>
            <a:br>
              <a:rPr lang="en-US" sz="7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Novi Be</a:t>
            </a:r>
            <a:r>
              <a:rPr lang="sr-Latn-RS" sz="2400" b="1" dirty="0" err="1">
                <a:solidFill>
                  <a:schemeClr val="accent5">
                    <a:lumMod val="75000"/>
                  </a:schemeClr>
                </a:solidFill>
              </a:rPr>
              <a:t>čej</a:t>
            </a:r>
            <a:r>
              <a:rPr lang="sr-Latn-R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februar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2025</a:t>
            </a:r>
            <a:r>
              <a:rPr lang="sr-Latn-R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accent5">
                    <a:lumMod val="75000"/>
                  </a:schemeClr>
                </a:solidFill>
              </a:rPr>
              <a:t>Pančevo,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sr-Latn-RS" sz="2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februar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2025</a:t>
            </a:r>
            <a:r>
              <a:rPr lang="sr-Latn-R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38" y="1690688"/>
            <a:ext cx="1150069" cy="5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Propisi</a:t>
            </a:r>
            <a:br>
              <a:rPr lang="sr-Latn-RS" sz="40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EU Regulative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Aneks II Finansijskog sporazuma (</a:t>
            </a:r>
            <a:r>
              <a:rPr lang="pl-PL" sz="2400" dirty="0">
                <a:solidFill>
                  <a:srgbClr val="4472C4">
                    <a:lumMod val="75000"/>
                  </a:srgbClr>
                </a:solidFill>
              </a:rPr>
              <a:t>javne nabavke)</a:t>
            </a: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Relevantni nacionalni zakoni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Programski propisi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COMMISSION DECISION of 14.5.2019 laying down the guidelines for determining financial corrections to be made to expenditure financed by the Union for non-compliance with the applicable rules on public procurement</a:t>
            </a: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Zakon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o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sprečavanju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korupcije</a:t>
            </a: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Priručnik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za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prepoznavanje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i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upravljanje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situacijama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sukoba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interesa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i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nespojivosti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funkcija</a:t>
            </a:r>
            <a:endParaRPr lang="en-US" sz="2400" dirty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4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671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6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Hvala na pažnji!</a:t>
            </a:r>
            <a:br>
              <a:rPr lang="sr-Latn-RS" sz="24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</a:rPr>
              <a:t>Prezenter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solidFill>
                  <a:srgbClr val="4472C4">
                    <a:lumMod val="75000"/>
                  </a:srgbClr>
                </a:solidFill>
              </a:rPr>
              <a:t>Marko Šutić</a:t>
            </a:r>
            <a:br>
              <a:rPr lang="sr-Latn-RS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sr-Latn-RS" sz="2400" b="1" dirty="0">
                <a:solidFill>
                  <a:srgbClr val="4472C4">
                    <a:lumMod val="75000"/>
                  </a:srgbClr>
                </a:solidFill>
              </a:rPr>
              <a:t>Ministarstvo za evropske integracije</a:t>
            </a:r>
            <a:endParaRPr lang="en-US" sz="2400" b="1" dirty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7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Pojam</a:t>
            </a: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nepravilnosti</a:t>
            </a:r>
            <a:br>
              <a:rPr lang="sr-Latn-RS" sz="40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CS" sz="2400" dirty="0">
                <a:solidFill>
                  <a:srgbClr val="4472C4">
                    <a:lumMod val="75000"/>
                  </a:srgbClr>
                </a:solidFill>
              </a:rPr>
              <a:t>Kršenje propisa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CS" sz="2400" dirty="0">
                <a:solidFill>
                  <a:srgbClr val="4472C4">
                    <a:lumMod val="75000"/>
                  </a:srgbClr>
                </a:solidFill>
              </a:rPr>
              <a:t>Postupanje ili propuštanje</a:t>
            </a:r>
            <a:endParaRPr lang="en-U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CS" sz="2400" dirty="0">
                <a:solidFill>
                  <a:srgbClr val="4472C4">
                    <a:lumMod val="75000"/>
                  </a:srgbClr>
                </a:solidFill>
              </a:rPr>
              <a:t>Negativan uticaj na budžet EU (budžet RS)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sr-Latn-C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sr-Latn-CS" sz="2400" dirty="0">
              <a:solidFill>
                <a:srgbClr val="4472C4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8" y="3182537"/>
            <a:ext cx="49377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r-Latn-R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Nastanak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nepravilnosti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71849" y="2102643"/>
            <a:ext cx="2552007" cy="177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Ocenjivanje projekata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396047" y="2126888"/>
            <a:ext cx="2552007" cy="177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Javne nabavke (objava, prijem i ocenjivanje ponuda)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1271848" y="4285209"/>
            <a:ext cx="2552007" cy="177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RS" sz="2000" dirty="0"/>
              <a:t>Implementacija projekata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337857" y="4333699"/>
            <a:ext cx="2552007" cy="177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Nakon implementacije (održivost)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6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Procedura </a:t>
            </a:r>
            <a:r>
              <a:rPr lang="en-US" sz="4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odlu</a:t>
            </a: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č</a:t>
            </a:r>
            <a:r>
              <a:rPr lang="en-US" sz="4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ivanja</a:t>
            </a:r>
            <a: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o </a:t>
            </a: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nepravilnosti</a:t>
            </a:r>
            <a: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ma</a:t>
            </a:r>
            <a:br>
              <a:rPr lang="sr-Latn-RS" sz="40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38199" y="1825624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kern="1200" dirty="0">
                <a:solidFill>
                  <a:schemeClr val="bg1"/>
                </a:solidFill>
              </a:rPr>
              <a:t>Prijava</a:t>
            </a:r>
            <a:endParaRPr lang="en-US" sz="1400" b="1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2689978" y="2529418"/>
            <a:ext cx="252516" cy="279756"/>
          </a:xfrm>
          <a:custGeom>
            <a:avLst/>
            <a:gdLst>
              <a:gd name="connsiteX0" fmla="*/ 0 w 256001"/>
              <a:gd name="connsiteY0" fmla="*/ 83661 h 418303"/>
              <a:gd name="connsiteX1" fmla="*/ 128001 w 256001"/>
              <a:gd name="connsiteY1" fmla="*/ 83661 h 418303"/>
              <a:gd name="connsiteX2" fmla="*/ 128001 w 256001"/>
              <a:gd name="connsiteY2" fmla="*/ 0 h 418303"/>
              <a:gd name="connsiteX3" fmla="*/ 256001 w 256001"/>
              <a:gd name="connsiteY3" fmla="*/ 209152 h 418303"/>
              <a:gd name="connsiteX4" fmla="*/ 128001 w 256001"/>
              <a:gd name="connsiteY4" fmla="*/ 418303 h 418303"/>
              <a:gd name="connsiteX5" fmla="*/ 128001 w 256001"/>
              <a:gd name="connsiteY5" fmla="*/ 334642 h 418303"/>
              <a:gd name="connsiteX6" fmla="*/ 0 w 256001"/>
              <a:gd name="connsiteY6" fmla="*/ 334642 h 418303"/>
              <a:gd name="connsiteX7" fmla="*/ 0 w 256001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01" h="418303">
                <a:moveTo>
                  <a:pt x="0" y="83661"/>
                </a:moveTo>
                <a:lnTo>
                  <a:pt x="128001" y="83661"/>
                </a:lnTo>
                <a:lnTo>
                  <a:pt x="128001" y="0"/>
                </a:lnTo>
                <a:lnTo>
                  <a:pt x="256001" y="209152"/>
                </a:lnTo>
                <a:lnTo>
                  <a:pt x="128001" y="418303"/>
                </a:lnTo>
                <a:lnTo>
                  <a:pt x="128001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76800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0" name="Freeform 9"/>
          <p:cNvSpPr/>
          <p:nvPr/>
        </p:nvSpPr>
        <p:spPr>
          <a:xfrm>
            <a:off x="2961359" y="1825624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nepravilnosti.cbc@mei.gov.rs</a:t>
            </a:r>
            <a:endParaRPr lang="en-US" sz="1400" b="1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813487" y="2529418"/>
            <a:ext cx="252516" cy="279756"/>
          </a:xfrm>
          <a:custGeom>
            <a:avLst/>
            <a:gdLst>
              <a:gd name="connsiteX0" fmla="*/ 0 w 194569"/>
              <a:gd name="connsiteY0" fmla="*/ 83661 h 418303"/>
              <a:gd name="connsiteX1" fmla="*/ 97285 w 194569"/>
              <a:gd name="connsiteY1" fmla="*/ 83661 h 418303"/>
              <a:gd name="connsiteX2" fmla="*/ 97285 w 194569"/>
              <a:gd name="connsiteY2" fmla="*/ 0 h 418303"/>
              <a:gd name="connsiteX3" fmla="*/ 194569 w 194569"/>
              <a:gd name="connsiteY3" fmla="*/ 209152 h 418303"/>
              <a:gd name="connsiteX4" fmla="*/ 97285 w 194569"/>
              <a:gd name="connsiteY4" fmla="*/ 418303 h 418303"/>
              <a:gd name="connsiteX5" fmla="*/ 97285 w 194569"/>
              <a:gd name="connsiteY5" fmla="*/ 334642 h 418303"/>
              <a:gd name="connsiteX6" fmla="*/ 0 w 194569"/>
              <a:gd name="connsiteY6" fmla="*/ 334642 h 418303"/>
              <a:gd name="connsiteX7" fmla="*/ 0 w 194569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69" h="418303">
                <a:moveTo>
                  <a:pt x="0" y="83661"/>
                </a:moveTo>
                <a:lnTo>
                  <a:pt x="97285" y="83661"/>
                </a:lnTo>
                <a:lnTo>
                  <a:pt x="97285" y="0"/>
                </a:lnTo>
                <a:lnTo>
                  <a:pt x="194569" y="209152"/>
                </a:lnTo>
                <a:lnTo>
                  <a:pt x="97285" y="418303"/>
                </a:lnTo>
                <a:lnTo>
                  <a:pt x="97285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58371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2" name="Freeform 11"/>
          <p:cNvSpPr/>
          <p:nvPr/>
        </p:nvSpPr>
        <p:spPr>
          <a:xfrm>
            <a:off x="5081514" y="1825624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kern="1200" dirty="0">
                <a:solidFill>
                  <a:schemeClr val="bg1"/>
                </a:solidFill>
              </a:rPr>
              <a:t>Komisija za nepravilnosti- Ispitivanje navoda</a:t>
            </a:r>
            <a:endParaRPr lang="en-US" sz="1400" b="1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6931127" y="2529418"/>
            <a:ext cx="252516" cy="279756"/>
          </a:xfrm>
          <a:custGeom>
            <a:avLst/>
            <a:gdLst>
              <a:gd name="connsiteX0" fmla="*/ 0 w 132636"/>
              <a:gd name="connsiteY0" fmla="*/ 83661 h 418303"/>
              <a:gd name="connsiteX1" fmla="*/ 66318 w 132636"/>
              <a:gd name="connsiteY1" fmla="*/ 83661 h 418303"/>
              <a:gd name="connsiteX2" fmla="*/ 66318 w 132636"/>
              <a:gd name="connsiteY2" fmla="*/ 0 h 418303"/>
              <a:gd name="connsiteX3" fmla="*/ 132636 w 132636"/>
              <a:gd name="connsiteY3" fmla="*/ 209152 h 418303"/>
              <a:gd name="connsiteX4" fmla="*/ 66318 w 132636"/>
              <a:gd name="connsiteY4" fmla="*/ 418303 h 418303"/>
              <a:gd name="connsiteX5" fmla="*/ 66318 w 132636"/>
              <a:gd name="connsiteY5" fmla="*/ 334642 h 418303"/>
              <a:gd name="connsiteX6" fmla="*/ 0 w 132636"/>
              <a:gd name="connsiteY6" fmla="*/ 334642 h 418303"/>
              <a:gd name="connsiteX7" fmla="*/ 0 w 132636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36" h="418303">
                <a:moveTo>
                  <a:pt x="0" y="83661"/>
                </a:moveTo>
                <a:lnTo>
                  <a:pt x="66318" y="83661"/>
                </a:lnTo>
                <a:lnTo>
                  <a:pt x="66318" y="0"/>
                </a:lnTo>
                <a:lnTo>
                  <a:pt x="132636" y="209152"/>
                </a:lnTo>
                <a:lnTo>
                  <a:pt x="66318" y="418303"/>
                </a:lnTo>
                <a:lnTo>
                  <a:pt x="66318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39791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4" name="Freeform 13"/>
          <p:cNvSpPr/>
          <p:nvPr/>
        </p:nvSpPr>
        <p:spPr>
          <a:xfrm>
            <a:off x="7233256" y="1823296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bg1"/>
                </a:solidFill>
              </a:rPr>
              <a:t>Z</a:t>
            </a:r>
            <a:r>
              <a:rPr lang="sr-Latn-RS" sz="1400" b="1" kern="1200" dirty="0">
                <a:solidFill>
                  <a:schemeClr val="bg1"/>
                </a:solidFill>
              </a:rPr>
              <a:t>aključak</a:t>
            </a:r>
            <a:endParaRPr lang="en-US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9083910" y="2529418"/>
            <a:ext cx="252516" cy="279756"/>
          </a:xfrm>
          <a:custGeom>
            <a:avLst/>
            <a:gdLst>
              <a:gd name="connsiteX0" fmla="*/ 0 w 128425"/>
              <a:gd name="connsiteY0" fmla="*/ 83661 h 418303"/>
              <a:gd name="connsiteX1" fmla="*/ 64213 w 128425"/>
              <a:gd name="connsiteY1" fmla="*/ 83661 h 418303"/>
              <a:gd name="connsiteX2" fmla="*/ 64213 w 128425"/>
              <a:gd name="connsiteY2" fmla="*/ 0 h 418303"/>
              <a:gd name="connsiteX3" fmla="*/ 128425 w 128425"/>
              <a:gd name="connsiteY3" fmla="*/ 209152 h 418303"/>
              <a:gd name="connsiteX4" fmla="*/ 64213 w 128425"/>
              <a:gd name="connsiteY4" fmla="*/ 418303 h 418303"/>
              <a:gd name="connsiteX5" fmla="*/ 64213 w 128425"/>
              <a:gd name="connsiteY5" fmla="*/ 334642 h 418303"/>
              <a:gd name="connsiteX6" fmla="*/ 0 w 128425"/>
              <a:gd name="connsiteY6" fmla="*/ 334642 h 418303"/>
              <a:gd name="connsiteX7" fmla="*/ 0 w 128425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25" h="418303">
                <a:moveTo>
                  <a:pt x="0" y="83661"/>
                </a:moveTo>
                <a:lnTo>
                  <a:pt x="64213" y="83661"/>
                </a:lnTo>
                <a:lnTo>
                  <a:pt x="64213" y="0"/>
                </a:lnTo>
                <a:lnTo>
                  <a:pt x="128425" y="209152"/>
                </a:lnTo>
                <a:lnTo>
                  <a:pt x="64213" y="418303"/>
                </a:lnTo>
                <a:lnTo>
                  <a:pt x="64213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38527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6" name="Freeform 15"/>
          <p:cNvSpPr/>
          <p:nvPr/>
        </p:nvSpPr>
        <p:spPr>
          <a:xfrm>
            <a:off x="9384998" y="1823296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kern="1200" dirty="0">
                <a:solidFill>
                  <a:schemeClr val="bg1"/>
                </a:solidFill>
              </a:rPr>
              <a:t>Odluka</a:t>
            </a:r>
            <a:r>
              <a:rPr lang="en-US" sz="1400" b="1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0800000">
            <a:off x="895861" y="5162741"/>
            <a:ext cx="252516" cy="279755"/>
          </a:xfrm>
          <a:custGeom>
            <a:avLst/>
            <a:gdLst>
              <a:gd name="connsiteX0" fmla="*/ 0 w 87285"/>
              <a:gd name="connsiteY0" fmla="*/ 83661 h 418303"/>
              <a:gd name="connsiteX1" fmla="*/ 43643 w 87285"/>
              <a:gd name="connsiteY1" fmla="*/ 83661 h 418303"/>
              <a:gd name="connsiteX2" fmla="*/ 43643 w 87285"/>
              <a:gd name="connsiteY2" fmla="*/ 0 h 418303"/>
              <a:gd name="connsiteX3" fmla="*/ 87285 w 87285"/>
              <a:gd name="connsiteY3" fmla="*/ 209152 h 418303"/>
              <a:gd name="connsiteX4" fmla="*/ 43643 w 87285"/>
              <a:gd name="connsiteY4" fmla="*/ 418303 h 418303"/>
              <a:gd name="connsiteX5" fmla="*/ 43643 w 87285"/>
              <a:gd name="connsiteY5" fmla="*/ 334642 h 418303"/>
              <a:gd name="connsiteX6" fmla="*/ 0 w 87285"/>
              <a:gd name="connsiteY6" fmla="*/ 334642 h 418303"/>
              <a:gd name="connsiteX7" fmla="*/ 0 w 87285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85" h="418303">
                <a:moveTo>
                  <a:pt x="87284" y="334642"/>
                </a:moveTo>
                <a:lnTo>
                  <a:pt x="43642" y="334642"/>
                </a:lnTo>
                <a:lnTo>
                  <a:pt x="43642" y="418303"/>
                </a:lnTo>
                <a:lnTo>
                  <a:pt x="1" y="209151"/>
                </a:lnTo>
                <a:lnTo>
                  <a:pt x="43642" y="0"/>
                </a:lnTo>
                <a:lnTo>
                  <a:pt x="43642" y="83661"/>
                </a:lnTo>
                <a:lnTo>
                  <a:pt x="87284" y="83661"/>
                </a:lnTo>
                <a:lnTo>
                  <a:pt x="87284" y="334642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85" tIns="83661" rIns="1" bIns="83660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8" name="Freeform 17"/>
          <p:cNvSpPr/>
          <p:nvPr/>
        </p:nvSpPr>
        <p:spPr>
          <a:xfrm>
            <a:off x="1205074" y="4484963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err="1"/>
              <a:t>Finansijske</a:t>
            </a:r>
            <a:r>
              <a:rPr lang="en-US" sz="1400" b="1" kern="1200" dirty="0"/>
              <a:t> </a:t>
            </a:r>
            <a:r>
              <a:rPr lang="en-US" sz="1400" b="1" kern="1200" dirty="0" err="1"/>
              <a:t>korekcije</a:t>
            </a:r>
            <a:r>
              <a:rPr lang="en-US" sz="1400" b="1" kern="1200" dirty="0"/>
              <a:t> </a:t>
            </a:r>
            <a:r>
              <a:rPr lang="sr-Latn-RS" sz="1400" b="1" kern="1200" dirty="0"/>
              <a:t>(</a:t>
            </a:r>
            <a:r>
              <a:rPr lang="en-US" sz="1400" b="1" kern="1200" dirty="0" err="1"/>
              <a:t>slu</a:t>
            </a:r>
            <a:r>
              <a:rPr lang="sr-Latn-RS" sz="1400" b="1" kern="1200" dirty="0"/>
              <a:t>č</a:t>
            </a:r>
            <a:r>
              <a:rPr lang="en-US" sz="1400" b="1" kern="1200" dirty="0" err="1"/>
              <a:t>aj</a:t>
            </a:r>
            <a:r>
              <a:rPr lang="en-US" sz="1400" b="1" kern="1200" dirty="0"/>
              <a:t> </a:t>
            </a:r>
            <a:r>
              <a:rPr lang="en-US" sz="1400" b="1" kern="1200" dirty="0" err="1"/>
              <a:t>sa</a:t>
            </a:r>
            <a:r>
              <a:rPr lang="en-US" sz="1400" b="1" kern="1200" dirty="0"/>
              <a:t> vi</a:t>
            </a:r>
            <a:r>
              <a:rPr lang="sr-Latn-RS" sz="1400" b="1" kern="1200" dirty="0"/>
              <a:t>š</a:t>
            </a:r>
            <a:r>
              <a:rPr lang="en-US" sz="1400" b="1" kern="1200" dirty="0"/>
              <a:t>e </a:t>
            </a:r>
            <a:r>
              <a:rPr lang="en-US" sz="1400" b="1" kern="1200" dirty="0" err="1"/>
              <a:t>nepravilnosti</a:t>
            </a:r>
            <a:r>
              <a:rPr lang="en-US" sz="1400" b="1" kern="1200" dirty="0"/>
              <a:t>)</a:t>
            </a:r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 rot="76177">
            <a:off x="3064841" y="5165506"/>
            <a:ext cx="252516" cy="279755"/>
          </a:xfrm>
          <a:custGeom>
            <a:avLst/>
            <a:gdLst>
              <a:gd name="connsiteX0" fmla="*/ 0 w 260293"/>
              <a:gd name="connsiteY0" fmla="*/ 83661 h 418303"/>
              <a:gd name="connsiteX1" fmla="*/ 130147 w 260293"/>
              <a:gd name="connsiteY1" fmla="*/ 83661 h 418303"/>
              <a:gd name="connsiteX2" fmla="*/ 130147 w 260293"/>
              <a:gd name="connsiteY2" fmla="*/ 0 h 418303"/>
              <a:gd name="connsiteX3" fmla="*/ 260293 w 260293"/>
              <a:gd name="connsiteY3" fmla="*/ 209152 h 418303"/>
              <a:gd name="connsiteX4" fmla="*/ 130147 w 260293"/>
              <a:gd name="connsiteY4" fmla="*/ 418303 h 418303"/>
              <a:gd name="connsiteX5" fmla="*/ 130147 w 260293"/>
              <a:gd name="connsiteY5" fmla="*/ 334642 h 418303"/>
              <a:gd name="connsiteX6" fmla="*/ 0 w 260293"/>
              <a:gd name="connsiteY6" fmla="*/ 334642 h 418303"/>
              <a:gd name="connsiteX7" fmla="*/ 0 w 260293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93" h="418303">
                <a:moveTo>
                  <a:pt x="0" y="83661"/>
                </a:moveTo>
                <a:lnTo>
                  <a:pt x="130147" y="83661"/>
                </a:lnTo>
                <a:lnTo>
                  <a:pt x="130147" y="0"/>
                </a:lnTo>
                <a:lnTo>
                  <a:pt x="260293" y="209152"/>
                </a:lnTo>
                <a:lnTo>
                  <a:pt x="130147" y="418303"/>
                </a:lnTo>
                <a:lnTo>
                  <a:pt x="130147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78087" bIns="83660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20" name="Freeform 19"/>
          <p:cNvSpPr/>
          <p:nvPr/>
        </p:nvSpPr>
        <p:spPr>
          <a:xfrm>
            <a:off x="3371948" y="4484963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/>
              <a:t>Izveštavanje MA, FLC, AA, korisnik,</a:t>
            </a:r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5223470" y="5162740"/>
            <a:ext cx="252516" cy="279756"/>
          </a:xfrm>
          <a:custGeom>
            <a:avLst/>
            <a:gdLst>
              <a:gd name="connsiteX0" fmla="*/ 0 w 189339"/>
              <a:gd name="connsiteY0" fmla="*/ 83661 h 418303"/>
              <a:gd name="connsiteX1" fmla="*/ 94670 w 189339"/>
              <a:gd name="connsiteY1" fmla="*/ 83661 h 418303"/>
              <a:gd name="connsiteX2" fmla="*/ 94670 w 189339"/>
              <a:gd name="connsiteY2" fmla="*/ 0 h 418303"/>
              <a:gd name="connsiteX3" fmla="*/ 189339 w 189339"/>
              <a:gd name="connsiteY3" fmla="*/ 209152 h 418303"/>
              <a:gd name="connsiteX4" fmla="*/ 94670 w 189339"/>
              <a:gd name="connsiteY4" fmla="*/ 418303 h 418303"/>
              <a:gd name="connsiteX5" fmla="*/ 94670 w 189339"/>
              <a:gd name="connsiteY5" fmla="*/ 334642 h 418303"/>
              <a:gd name="connsiteX6" fmla="*/ 0 w 189339"/>
              <a:gd name="connsiteY6" fmla="*/ 334642 h 418303"/>
              <a:gd name="connsiteX7" fmla="*/ 0 w 189339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339" h="418303">
                <a:moveTo>
                  <a:pt x="0" y="83661"/>
                </a:moveTo>
                <a:lnTo>
                  <a:pt x="94670" y="83661"/>
                </a:lnTo>
                <a:lnTo>
                  <a:pt x="94670" y="0"/>
                </a:lnTo>
                <a:lnTo>
                  <a:pt x="189339" y="209152"/>
                </a:lnTo>
                <a:lnTo>
                  <a:pt x="94670" y="418303"/>
                </a:lnTo>
                <a:lnTo>
                  <a:pt x="94670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661" rIns="56802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22" name="Freeform 21"/>
          <p:cNvSpPr/>
          <p:nvPr/>
        </p:nvSpPr>
        <p:spPr>
          <a:xfrm>
            <a:off x="5527508" y="4496636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/>
              <a:t>Prevare</a:t>
            </a:r>
            <a:r>
              <a:rPr lang="en-US" sz="1400" b="1" dirty="0"/>
              <a:t>- </a:t>
            </a:r>
            <a:r>
              <a:rPr lang="en-US" sz="1400" b="1" kern="1200" dirty="0" err="1"/>
              <a:t>Tužilaštvo</a:t>
            </a:r>
            <a:r>
              <a:rPr lang="en-US" sz="1400" b="1" kern="1200" dirty="0"/>
              <a:t>, OLAF</a:t>
            </a:r>
            <a:r>
              <a:rPr lang="sr-Latn-RS" sz="1400" b="1" kern="1200" dirty="0"/>
              <a:t>, </a:t>
            </a:r>
            <a:r>
              <a:rPr lang="en-US" sz="1400" b="1" kern="1200" dirty="0"/>
              <a:t>AFCOS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 rot="21599994">
            <a:off x="7379030" y="5162740"/>
            <a:ext cx="252516" cy="279755"/>
          </a:xfrm>
          <a:custGeom>
            <a:avLst/>
            <a:gdLst>
              <a:gd name="connsiteX0" fmla="*/ 0 w 173471"/>
              <a:gd name="connsiteY0" fmla="*/ 83661 h 418303"/>
              <a:gd name="connsiteX1" fmla="*/ 86736 w 173471"/>
              <a:gd name="connsiteY1" fmla="*/ 83661 h 418303"/>
              <a:gd name="connsiteX2" fmla="*/ 86736 w 173471"/>
              <a:gd name="connsiteY2" fmla="*/ 0 h 418303"/>
              <a:gd name="connsiteX3" fmla="*/ 173471 w 173471"/>
              <a:gd name="connsiteY3" fmla="*/ 209152 h 418303"/>
              <a:gd name="connsiteX4" fmla="*/ 86736 w 173471"/>
              <a:gd name="connsiteY4" fmla="*/ 418303 h 418303"/>
              <a:gd name="connsiteX5" fmla="*/ 86736 w 173471"/>
              <a:gd name="connsiteY5" fmla="*/ 334642 h 418303"/>
              <a:gd name="connsiteX6" fmla="*/ 0 w 173471"/>
              <a:gd name="connsiteY6" fmla="*/ 334642 h 418303"/>
              <a:gd name="connsiteX7" fmla="*/ 0 w 173471"/>
              <a:gd name="connsiteY7" fmla="*/ 83661 h 4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71" h="418303">
                <a:moveTo>
                  <a:pt x="0" y="83661"/>
                </a:moveTo>
                <a:lnTo>
                  <a:pt x="86736" y="83661"/>
                </a:lnTo>
                <a:lnTo>
                  <a:pt x="86736" y="0"/>
                </a:lnTo>
                <a:lnTo>
                  <a:pt x="173471" y="209152"/>
                </a:lnTo>
                <a:lnTo>
                  <a:pt x="86736" y="418303"/>
                </a:lnTo>
                <a:lnTo>
                  <a:pt x="86736" y="334642"/>
                </a:lnTo>
                <a:lnTo>
                  <a:pt x="0" y="334642"/>
                </a:lnTo>
                <a:lnTo>
                  <a:pt x="0" y="83661"/>
                </a:lnTo>
                <a:close/>
              </a:path>
            </a:pathLst>
          </a:cu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3660" rIns="52041" bIns="83661" numCol="1" spcCol="1270" anchor="ctr" anchorCtr="1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24" name="Freeform 23"/>
          <p:cNvSpPr/>
          <p:nvPr/>
        </p:nvSpPr>
        <p:spPr>
          <a:xfrm>
            <a:off x="7683068" y="4496636"/>
            <a:ext cx="1800000" cy="1692000"/>
          </a:xfrm>
          <a:custGeom>
            <a:avLst/>
            <a:gdLst>
              <a:gd name="connsiteX0" fmla="*/ 0 w 1686706"/>
              <a:gd name="connsiteY0" fmla="*/ 101202 h 1012023"/>
              <a:gd name="connsiteX1" fmla="*/ 101202 w 1686706"/>
              <a:gd name="connsiteY1" fmla="*/ 0 h 1012023"/>
              <a:gd name="connsiteX2" fmla="*/ 1585504 w 1686706"/>
              <a:gd name="connsiteY2" fmla="*/ 0 h 1012023"/>
              <a:gd name="connsiteX3" fmla="*/ 1686706 w 1686706"/>
              <a:gd name="connsiteY3" fmla="*/ 101202 h 1012023"/>
              <a:gd name="connsiteX4" fmla="*/ 1686706 w 1686706"/>
              <a:gd name="connsiteY4" fmla="*/ 910821 h 1012023"/>
              <a:gd name="connsiteX5" fmla="*/ 1585504 w 1686706"/>
              <a:gd name="connsiteY5" fmla="*/ 1012023 h 1012023"/>
              <a:gd name="connsiteX6" fmla="*/ 101202 w 1686706"/>
              <a:gd name="connsiteY6" fmla="*/ 1012023 h 1012023"/>
              <a:gd name="connsiteX7" fmla="*/ 0 w 1686706"/>
              <a:gd name="connsiteY7" fmla="*/ 910821 h 1012023"/>
              <a:gd name="connsiteX8" fmla="*/ 0 w 1686706"/>
              <a:gd name="connsiteY8" fmla="*/ 101202 h 10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06" h="1012023">
                <a:moveTo>
                  <a:pt x="0" y="101202"/>
                </a:moveTo>
                <a:cubicBezTo>
                  <a:pt x="0" y="45310"/>
                  <a:pt x="45310" y="0"/>
                  <a:pt x="101202" y="0"/>
                </a:cubicBezTo>
                <a:lnTo>
                  <a:pt x="1585504" y="0"/>
                </a:lnTo>
                <a:cubicBezTo>
                  <a:pt x="1641396" y="0"/>
                  <a:pt x="1686706" y="45310"/>
                  <a:pt x="1686706" y="101202"/>
                </a:cubicBezTo>
                <a:lnTo>
                  <a:pt x="1686706" y="910821"/>
                </a:lnTo>
                <a:cubicBezTo>
                  <a:pt x="1686706" y="966713"/>
                  <a:pt x="1641396" y="1012023"/>
                  <a:pt x="1585504" y="1012023"/>
                </a:cubicBezTo>
                <a:lnTo>
                  <a:pt x="101202" y="1012023"/>
                </a:lnTo>
                <a:cubicBezTo>
                  <a:pt x="45310" y="1012023"/>
                  <a:pt x="0" y="966713"/>
                  <a:pt x="0" y="910821"/>
                </a:cubicBezTo>
                <a:lnTo>
                  <a:pt x="0" y="1012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41" tIns="67741" rIns="67741" bIns="6774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kern="1200" dirty="0"/>
              <a:t>Odbijanje troškova / povraćaj sredstava (2 meseca rok, kamata)</a:t>
            </a:r>
            <a:endParaRPr lang="en-US" sz="1400" b="1" kern="1200" dirty="0"/>
          </a:p>
        </p:txBody>
      </p:sp>
    </p:spTree>
    <p:extLst>
      <p:ext uri="{BB962C8B-B14F-4D97-AF65-F5344CB8AC3E}">
        <p14:creationId xmlns:p14="http://schemas.microsoft.com/office/powerpoint/2010/main" val="37809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  <p:bldP spid="12" grpId="0" animBg="1" autoUpdateAnimBg="0"/>
      <p:bldP spid="14" grpId="0" animBg="1" autoUpdateAnimBg="0"/>
      <p:bldP spid="16" grpId="0" animBg="1" autoUpdateAnimBg="0"/>
      <p:bldP spid="18" grpId="0" animBg="1" autoUpdateAnimBg="0"/>
      <p:bldP spid="20" grpId="0" animBg="1" autoUpdateAnimBg="0"/>
      <p:bldP spid="22" grpId="0" animBg="1" autoUpdateAnimBg="0"/>
      <p:bldP spid="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Primeri</a:t>
            </a:r>
            <a:br>
              <a:rPr lang="sr-Latn-RS" sz="40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Nepoštovanje rokova</a:t>
            </a:r>
            <a:endParaRPr lang="en-US" sz="24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4472C4">
                    <a:lumMod val="75000"/>
                  </a:srgbClr>
                </a:solidFill>
              </a:rPr>
              <a:t>Učešće na tenderu samostalno i u konzircijumu</a:t>
            </a: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Dvostruko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</a:rPr>
              <a:t>finansiranje</a:t>
            </a: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Nepodobnost članova </a:t>
            </a:r>
            <a:r>
              <a:rPr lang="sr-Latn-RS" sz="2400" dirty="0" err="1">
                <a:solidFill>
                  <a:srgbClr val="4472C4">
                    <a:lumMod val="75000"/>
                  </a:srgbClr>
                </a:solidFill>
              </a:rPr>
              <a:t>evaluacione</a:t>
            </a: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 komisije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 err="1">
                <a:solidFill>
                  <a:srgbClr val="4472C4">
                    <a:lumMod val="75000"/>
                  </a:srgbClr>
                </a:solidFill>
              </a:rPr>
              <a:t>Key</a:t>
            </a: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 ekspert ne ispunjava kriterijume (iskustvo, obrazovanje, jezik)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Održivost projekta (</a:t>
            </a:r>
            <a:r>
              <a:rPr lang="sr-Latn-RS" sz="2400" dirty="0" err="1">
                <a:solidFill>
                  <a:srgbClr val="4472C4">
                    <a:lumMod val="75000"/>
                  </a:srgbClr>
                </a:solidFill>
              </a:rPr>
              <a:t>nekorišćenje</a:t>
            </a: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 opreme, objekta, vozila ili korišćenje suprotno svrsi)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sr-Latn-RS" sz="240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en Teachers Find Students Sleeping During Class _ Funny Video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824" b="8948"/>
          <a:stretch/>
        </p:blipFill>
        <p:spPr>
          <a:xfrm>
            <a:off x="0" y="0"/>
            <a:ext cx="12192000" cy="69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430937"/>
              </p:ext>
            </p:extLst>
          </p:nvPr>
        </p:nvGraphicFramePr>
        <p:xfrm>
          <a:off x="646545" y="895927"/>
          <a:ext cx="10067636" cy="565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2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r-Latn-R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Nepravilnosti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u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brojkama</a:t>
            </a:r>
            <a:r>
              <a:rPr lang="sr-Latn-R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(IPA I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sr-Latn-R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IPA II)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programa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prekograni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č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 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transnacionalne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saradnje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dr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ž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avama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č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lanicama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Ugovoreno projekata: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1.070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343.516.745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,00 EUR)</a:t>
            </a:r>
          </a:p>
          <a:p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Prijavljenih sumnji na nepravilnosti: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208</a:t>
            </a: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otvr</a:t>
            </a:r>
            <a:r>
              <a:rPr lang="sr-Latn-RS" dirty="0" err="1">
                <a:solidFill>
                  <a:schemeClr val="accent5">
                    <a:lumMod val="75000"/>
                  </a:schemeClr>
                </a:solidFill>
              </a:rPr>
              <a:t>đeno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nepravilnosti: 10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3.010.075,00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EUR)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Poruka</a:t>
            </a:r>
            <a:br>
              <a:rPr lang="sr-Latn-RS" sz="4000" b="1" cap="all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Budite u toku sa sprovođenjem projekata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Jačajte svoje kapacitete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sr-Latn-RS" sz="2400" dirty="0">
                <a:solidFill>
                  <a:srgbClr val="4472C4">
                    <a:lumMod val="75000"/>
                  </a:srgbClr>
                </a:solidFill>
              </a:rPr>
              <a:t>Jedan tim, jedan cilj</a:t>
            </a:r>
            <a:endParaRPr lang="en-US" sz="2400" dirty="0">
              <a:solidFill>
                <a:srgbClr val="4472C4">
                  <a:lumMod val="75000"/>
                </a:srgb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7803"/>
            <a:ext cx="5568626" cy="371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75" y="2957803"/>
            <a:ext cx="2213951" cy="13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24112</TotalTime>
  <Words>408</Words>
  <Application>Microsoft Office PowerPoint</Application>
  <PresentationFormat>Widescreen</PresentationFormat>
  <Paragraphs>83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  NEPRAVIL       TI </vt:lpstr>
      <vt:lpstr>  Pojam nepravilnosti </vt:lpstr>
      <vt:lpstr> Nastanak nepravilnosti</vt:lpstr>
      <vt:lpstr>  Procedura odlučivanja o nepravilnostima </vt:lpstr>
      <vt:lpstr>  Primeri </vt:lpstr>
      <vt:lpstr>PowerPoint Presentation</vt:lpstr>
      <vt:lpstr>PowerPoint Presentation</vt:lpstr>
      <vt:lpstr> Nepravilnosti u brojkama (IPA I i IPA II)</vt:lpstr>
      <vt:lpstr>  Poruka </vt:lpstr>
      <vt:lpstr>  Propisi </vt:lpstr>
      <vt:lpstr>     Hvala na pažnji! </vt:lpstr>
    </vt:vector>
  </TitlesOfParts>
  <Company>Ministarstvo za evropske integracije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NEPRAVIL        TI</dc:title>
  <dc:creator>Marko Šutić</dc:creator>
  <cp:lastModifiedBy>Drago Babic</cp:lastModifiedBy>
  <cp:revision>136</cp:revision>
  <cp:lastPrinted>2024-11-20T08:07:06Z</cp:lastPrinted>
  <dcterms:created xsi:type="dcterms:W3CDTF">2024-08-28T11:22:20Z</dcterms:created>
  <dcterms:modified xsi:type="dcterms:W3CDTF">2025-02-10T17:34:44Z</dcterms:modified>
</cp:coreProperties>
</file>