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99" r:id="rId3"/>
    <p:sldId id="301" r:id="rId4"/>
    <p:sldId id="309" r:id="rId5"/>
    <p:sldId id="310" r:id="rId6"/>
    <p:sldId id="311" r:id="rId7"/>
    <p:sldId id="312" r:id="rId8"/>
    <p:sldId id="313" r:id="rId9"/>
    <p:sldId id="314" r:id="rId10"/>
    <p:sldId id="284" r:id="rId11"/>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07">
          <p15:clr>
            <a:srgbClr val="A4A3A4"/>
          </p15:clr>
        </p15:guide>
        <p15:guide id="2" pos="21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F00FF"/>
    <a:srgbClr val="9FAEE5"/>
    <a:srgbClr val="FF99FF"/>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3" d="100"/>
          <a:sy n="113" d="100"/>
        </p:scale>
        <p:origin x="474" y="9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6" d="100"/>
          <a:sy n="76" d="100"/>
        </p:scale>
        <p:origin x="-3342" y="-102"/>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image" Target="../media/image2.png"/></Relationships>
</file>

<file path=ppt/diagrams/_rels/data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ata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image" Target="../media/image2.png"/></Relationships>
</file>

<file path=ppt/diagrams/_rels/drawing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EC4AA8-AE62-4BCC-B41D-033FC29084AE}" type="doc">
      <dgm:prSet loTypeId="urn:microsoft.com/office/officeart/2008/layout/PictureAccentList" loCatId="list" qsTypeId="urn:microsoft.com/office/officeart/2005/8/quickstyle/simple1" qsCatId="simple" csTypeId="urn:microsoft.com/office/officeart/2005/8/colors/colorful1#2" csCatId="colorful" phldr="1"/>
      <dgm:spPr/>
      <dgm:t>
        <a:bodyPr/>
        <a:lstStyle/>
        <a:p>
          <a:endParaRPr lang="ro-RO"/>
        </a:p>
      </dgm:t>
    </dgm:pt>
    <dgm:pt modelId="{F5D58CD9-63F7-4CD5-93B4-0D3ABE0D645D}">
      <dgm:prSet phldrT="[Text]" custT="1"/>
      <dgm:spPr/>
      <dgm:t>
        <a:bodyPr lIns="0" tIns="0" rIns="0" bIns="0"/>
        <a:lstStyle/>
        <a:p>
          <a:r>
            <a:rPr lang="en-US" sz="2400" b="1" dirty="0">
              <a:latin typeface="Open Sans" pitchFamily="34" charset="0"/>
              <a:ea typeface="Open Sans" pitchFamily="34" charset="0"/>
              <a:cs typeface="Open Sans" pitchFamily="34" charset="0"/>
            </a:rPr>
            <a:t>Lead Partner Partnership Agreement     </a:t>
          </a:r>
          <a:endParaRPr lang="ro-RO" sz="2400" b="1" dirty="0">
            <a:latin typeface="Open Sans" pitchFamily="34" charset="0"/>
            <a:ea typeface="Open Sans" pitchFamily="34" charset="0"/>
            <a:cs typeface="Open Sans" pitchFamily="34" charset="0"/>
          </a:endParaRPr>
        </a:p>
        <a:p>
          <a:r>
            <a:rPr lang="en-US" sz="2400" b="1" dirty="0">
              <a:latin typeface="Open Sans" pitchFamily="34" charset="0"/>
              <a:ea typeface="Open Sans" pitchFamily="34" charset="0"/>
              <a:cs typeface="Open Sans" pitchFamily="34" charset="0"/>
            </a:rPr>
            <a:t>Art. 7 A.</a:t>
          </a:r>
          <a:endParaRPr lang="ro-RO" sz="2400" b="1" dirty="0">
            <a:latin typeface="Open Sans" pitchFamily="34" charset="0"/>
            <a:ea typeface="Open Sans" pitchFamily="34" charset="0"/>
            <a:cs typeface="Open Sans" pitchFamily="34" charset="0"/>
          </a:endParaRPr>
        </a:p>
      </dgm:t>
    </dgm:pt>
    <dgm:pt modelId="{2A4D31C0-7E90-416C-AF4E-CA53DADDBA57}" type="parTrans" cxnId="{D970DB01-0181-4E6B-8DDF-8359B643E1DF}">
      <dgm:prSet/>
      <dgm:spPr/>
      <dgm:t>
        <a:bodyPr/>
        <a:lstStyle/>
        <a:p>
          <a:endParaRPr lang="en-US"/>
        </a:p>
      </dgm:t>
    </dgm:pt>
    <dgm:pt modelId="{E778C253-71C1-41C0-9BED-D4F9B5090010}" type="sibTrans" cxnId="{D970DB01-0181-4E6B-8DDF-8359B643E1DF}">
      <dgm:prSet/>
      <dgm:spPr/>
      <dgm:t>
        <a:bodyPr/>
        <a:lstStyle/>
        <a:p>
          <a:endParaRPr lang="en-US"/>
        </a:p>
      </dgm:t>
    </dgm:pt>
    <dgm:pt modelId="{69575A74-4CAB-413C-B64D-4669FAAFC78F}">
      <dgm:prSet phldrT="[Text]" custT="1"/>
      <dgm:spPr/>
      <dgm:t>
        <a:bodyPr/>
        <a:lstStyle/>
        <a:p>
          <a:pPr algn="just">
            <a:lnSpc>
              <a:spcPct val="100000"/>
            </a:lnSpc>
          </a:pPr>
          <a:r>
            <a:rPr lang="en-GB" sz="2000" dirty="0"/>
            <a:t>guarantees that it is </a:t>
          </a:r>
          <a:r>
            <a:rPr lang="en-GB" sz="2000" b="1" dirty="0"/>
            <a:t>entitled to represent all partners </a:t>
          </a:r>
          <a:r>
            <a:rPr lang="en-GB" sz="2000" dirty="0"/>
            <a:t>participating in the project and that it will strive towards establishing with the partners the </a:t>
          </a:r>
          <a:r>
            <a:rPr lang="en-GB" sz="2000" b="1" dirty="0"/>
            <a:t>division of the responsibilities </a:t>
          </a:r>
          <a:r>
            <a:rPr lang="en-GB" sz="2000" dirty="0"/>
            <a:t>regarding the project</a:t>
          </a:r>
          <a:r>
            <a:rPr lang="ro-RO" sz="2000" dirty="0"/>
            <a:t>.</a:t>
          </a:r>
          <a:r>
            <a:rPr lang="en-US" sz="2000" b="1" dirty="0">
              <a:latin typeface="Open Sans" pitchFamily="34" charset="0"/>
              <a:ea typeface="Open Sans" pitchFamily="34" charset="0"/>
              <a:cs typeface="Open Sans" pitchFamily="34" charset="0"/>
            </a:rPr>
            <a:t> </a:t>
          </a:r>
          <a:endParaRPr lang="ro-RO" sz="2000" b="1" dirty="0">
            <a:latin typeface="Open Sans" pitchFamily="34" charset="0"/>
            <a:ea typeface="Open Sans" pitchFamily="34" charset="0"/>
            <a:cs typeface="Open Sans" pitchFamily="34" charset="0"/>
          </a:endParaRPr>
        </a:p>
      </dgm:t>
    </dgm:pt>
    <dgm:pt modelId="{6B5A40A2-D752-4292-8D11-A7869FEAA5C9}" type="parTrans" cxnId="{71D8F3CB-E147-45B4-9D88-EEBEB53923CA}">
      <dgm:prSet/>
      <dgm:spPr/>
      <dgm:t>
        <a:bodyPr/>
        <a:lstStyle/>
        <a:p>
          <a:endParaRPr lang="en-US"/>
        </a:p>
      </dgm:t>
    </dgm:pt>
    <dgm:pt modelId="{F0EBC853-DB32-4C17-AE96-676E5FA7263D}" type="sibTrans" cxnId="{71D8F3CB-E147-45B4-9D88-EEBEB53923CA}">
      <dgm:prSet/>
      <dgm:spPr/>
      <dgm:t>
        <a:bodyPr/>
        <a:lstStyle/>
        <a:p>
          <a:endParaRPr lang="en-US"/>
        </a:p>
      </dgm:t>
    </dgm:pt>
    <dgm:pt modelId="{253895DD-B056-4125-AF38-9B288774758B}">
      <dgm:prSet phldrT="[Text]" custT="1"/>
      <dgm:spPr/>
      <dgm:t>
        <a:bodyPr/>
        <a:lstStyle/>
        <a:p>
          <a:pPr algn="just">
            <a:lnSpc>
              <a:spcPct val="100000"/>
            </a:lnSpc>
          </a:pPr>
          <a:r>
            <a:rPr lang="en-GB" sz="2000" dirty="0">
              <a:solidFill>
                <a:schemeClr val="tx1">
                  <a:lumMod val="75000"/>
                  <a:lumOff val="25000"/>
                </a:schemeClr>
              </a:solidFill>
            </a:rPr>
            <a:t>responsible in front of the </a:t>
          </a:r>
          <a:r>
            <a:rPr lang="en-GB" sz="2000" b="1" dirty="0">
              <a:solidFill>
                <a:schemeClr val="tx1">
                  <a:lumMod val="75000"/>
                  <a:lumOff val="25000"/>
                </a:schemeClr>
              </a:solidFill>
            </a:rPr>
            <a:t>MA</a:t>
          </a:r>
          <a:r>
            <a:rPr lang="en-GB" sz="2000" dirty="0">
              <a:solidFill>
                <a:schemeClr val="tx1">
                  <a:lumMod val="75000"/>
                  <a:lumOff val="25000"/>
                </a:schemeClr>
              </a:solidFill>
            </a:rPr>
            <a:t> for the implementation of the obligations assumed in the Contract and in the Partnership Agreement</a:t>
          </a:r>
          <a:r>
            <a:rPr lang="ro-RO" sz="2000" dirty="0">
              <a:solidFill>
                <a:schemeClr val="tx1">
                  <a:lumMod val="75000"/>
                  <a:lumOff val="25000"/>
                </a:schemeClr>
              </a:solidFill>
            </a:rPr>
            <a:t>.</a:t>
          </a:r>
          <a:endParaRPr lang="ro-RO" sz="2000" dirty="0">
            <a:solidFill>
              <a:schemeClr val="tx1">
                <a:lumMod val="75000"/>
                <a:lumOff val="25000"/>
              </a:schemeClr>
            </a:solidFill>
            <a:latin typeface="Open Sans" pitchFamily="34" charset="0"/>
            <a:ea typeface="Open Sans" pitchFamily="34" charset="0"/>
            <a:cs typeface="Open Sans" pitchFamily="34" charset="0"/>
          </a:endParaRPr>
        </a:p>
      </dgm:t>
    </dgm:pt>
    <dgm:pt modelId="{90BEC763-9739-43F4-9F2B-684E2A0399C1}" type="parTrans" cxnId="{2C9D1DB3-9145-4D6E-AA7A-EEF651EA50F7}">
      <dgm:prSet/>
      <dgm:spPr/>
      <dgm:t>
        <a:bodyPr/>
        <a:lstStyle/>
        <a:p>
          <a:endParaRPr lang="en-US"/>
        </a:p>
      </dgm:t>
    </dgm:pt>
    <dgm:pt modelId="{D709E35D-2F86-408F-8798-E555E43FAF45}" type="sibTrans" cxnId="{2C9D1DB3-9145-4D6E-AA7A-EEF651EA50F7}">
      <dgm:prSet/>
      <dgm:spPr/>
      <dgm:t>
        <a:bodyPr/>
        <a:lstStyle/>
        <a:p>
          <a:endParaRPr lang="en-US"/>
        </a:p>
      </dgm:t>
    </dgm:pt>
    <dgm:pt modelId="{CF56ED42-A90D-478A-9520-1B53CF938BE3}">
      <dgm:prSet phldrT="[Text]" custT="1"/>
      <dgm:spPr/>
      <dgm:t>
        <a:bodyPr/>
        <a:lstStyle/>
        <a:p>
          <a:pPr algn="just">
            <a:lnSpc>
              <a:spcPct val="100000"/>
            </a:lnSpc>
          </a:pPr>
          <a:r>
            <a:rPr lang="en-GB" sz="2000" dirty="0"/>
            <a:t>guarantees furthermore that itself and all partners have complied with all legal requirements and that all necessary approvals for the proper implementation of the project have been obtained</a:t>
          </a:r>
          <a:r>
            <a:rPr lang="ro-RO" sz="2000" dirty="0"/>
            <a:t>.</a:t>
          </a:r>
          <a:endParaRPr lang="ro-RO" sz="2000" dirty="0">
            <a:latin typeface="Open Sans" pitchFamily="34" charset="0"/>
            <a:ea typeface="Open Sans" pitchFamily="34" charset="0"/>
            <a:cs typeface="Open Sans" pitchFamily="34" charset="0"/>
          </a:endParaRPr>
        </a:p>
      </dgm:t>
    </dgm:pt>
    <dgm:pt modelId="{E55B073B-0C57-42FB-B6C6-A57923BC3ABB}" type="parTrans" cxnId="{CBE40849-FD3D-44FA-9B23-8DCE1809E1DD}">
      <dgm:prSet/>
      <dgm:spPr/>
      <dgm:t>
        <a:bodyPr/>
        <a:lstStyle/>
        <a:p>
          <a:endParaRPr lang="en-GB"/>
        </a:p>
      </dgm:t>
    </dgm:pt>
    <dgm:pt modelId="{DBCFBB85-FF2D-4E00-8FB9-D391871457B5}" type="sibTrans" cxnId="{CBE40849-FD3D-44FA-9B23-8DCE1809E1DD}">
      <dgm:prSet/>
      <dgm:spPr/>
      <dgm:t>
        <a:bodyPr/>
        <a:lstStyle/>
        <a:p>
          <a:endParaRPr lang="en-GB"/>
        </a:p>
      </dgm:t>
    </dgm:pt>
    <dgm:pt modelId="{77AF4ACC-3021-4677-8D35-CB4899AA79B7}" type="pres">
      <dgm:prSet presAssocID="{A5EC4AA8-AE62-4BCC-B41D-033FC29084AE}" presName="layout" presStyleCnt="0">
        <dgm:presLayoutVars>
          <dgm:chMax/>
          <dgm:chPref/>
          <dgm:dir/>
          <dgm:animOne val="branch"/>
          <dgm:animLvl val="lvl"/>
          <dgm:resizeHandles/>
        </dgm:presLayoutVars>
      </dgm:prSet>
      <dgm:spPr/>
    </dgm:pt>
    <dgm:pt modelId="{97F2CD30-40F0-4367-B2A6-969F97C06FDD}" type="pres">
      <dgm:prSet presAssocID="{F5D58CD9-63F7-4CD5-93B4-0D3ABE0D645D}" presName="root" presStyleCnt="0">
        <dgm:presLayoutVars>
          <dgm:chMax/>
          <dgm:chPref val="4"/>
        </dgm:presLayoutVars>
      </dgm:prSet>
      <dgm:spPr/>
    </dgm:pt>
    <dgm:pt modelId="{5B964231-B9C3-4956-ABA4-AD5350DFE262}" type="pres">
      <dgm:prSet presAssocID="{F5D58CD9-63F7-4CD5-93B4-0D3ABE0D645D}" presName="rootComposite" presStyleCnt="0">
        <dgm:presLayoutVars/>
      </dgm:prSet>
      <dgm:spPr/>
    </dgm:pt>
    <dgm:pt modelId="{2A503782-52FB-466A-BB3E-8D8C33E9176D}" type="pres">
      <dgm:prSet presAssocID="{F5D58CD9-63F7-4CD5-93B4-0D3ABE0D645D}" presName="rootText" presStyleLbl="node0" presStyleIdx="0" presStyleCnt="1">
        <dgm:presLayoutVars>
          <dgm:chMax/>
          <dgm:chPref val="4"/>
        </dgm:presLayoutVars>
      </dgm:prSet>
      <dgm:spPr/>
    </dgm:pt>
    <dgm:pt modelId="{72E88825-431B-407F-88C9-A36A392C7616}" type="pres">
      <dgm:prSet presAssocID="{F5D58CD9-63F7-4CD5-93B4-0D3ABE0D645D}" presName="childShape" presStyleCnt="0">
        <dgm:presLayoutVars>
          <dgm:chMax val="0"/>
          <dgm:chPref val="0"/>
        </dgm:presLayoutVars>
      </dgm:prSet>
      <dgm:spPr/>
    </dgm:pt>
    <dgm:pt modelId="{F4DCFB41-58DB-4CAF-952B-3A4FA927A170}" type="pres">
      <dgm:prSet presAssocID="{69575A74-4CAB-413C-B64D-4669FAAFC78F}" presName="childComposite" presStyleCnt="0">
        <dgm:presLayoutVars>
          <dgm:chMax val="0"/>
          <dgm:chPref val="0"/>
        </dgm:presLayoutVars>
      </dgm:prSet>
      <dgm:spPr/>
    </dgm:pt>
    <dgm:pt modelId="{854DD058-952C-489E-9016-01B8F3FE7043}" type="pres">
      <dgm:prSet presAssocID="{69575A74-4CAB-413C-B64D-4669FAAFC78F}" presName="Image"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a:ext>
      </dgm:extLst>
    </dgm:pt>
    <dgm:pt modelId="{FC0D2066-600C-489D-AA7C-21258B0E6166}" type="pres">
      <dgm:prSet presAssocID="{69575A74-4CAB-413C-B64D-4669FAAFC78F}" presName="childText" presStyleLbl="lnNode1" presStyleIdx="0" presStyleCnt="3">
        <dgm:presLayoutVars>
          <dgm:chMax val="0"/>
          <dgm:chPref val="0"/>
          <dgm:bulletEnabled val="1"/>
        </dgm:presLayoutVars>
      </dgm:prSet>
      <dgm:spPr/>
    </dgm:pt>
    <dgm:pt modelId="{44DEE241-BF72-46F1-8147-A11A659BD1FD}" type="pres">
      <dgm:prSet presAssocID="{253895DD-B056-4125-AF38-9B288774758B}" presName="childComposite" presStyleCnt="0">
        <dgm:presLayoutVars>
          <dgm:chMax val="0"/>
          <dgm:chPref val="0"/>
        </dgm:presLayoutVars>
      </dgm:prSet>
      <dgm:spPr/>
    </dgm:pt>
    <dgm:pt modelId="{F9038CA1-E0F1-4FEB-933F-4AC24A9D445E}" type="pres">
      <dgm:prSet presAssocID="{253895DD-B056-4125-AF38-9B288774758B}" presName="Image"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mark"/>
        </a:ext>
      </dgm:extLst>
    </dgm:pt>
    <dgm:pt modelId="{741FCB4A-B90D-43C8-B760-8E2A69D85EA4}" type="pres">
      <dgm:prSet presAssocID="{253895DD-B056-4125-AF38-9B288774758B}" presName="childText" presStyleLbl="lnNode1" presStyleIdx="1" presStyleCnt="3">
        <dgm:presLayoutVars>
          <dgm:chMax val="0"/>
          <dgm:chPref val="0"/>
          <dgm:bulletEnabled val="1"/>
        </dgm:presLayoutVars>
      </dgm:prSet>
      <dgm:spPr/>
    </dgm:pt>
    <dgm:pt modelId="{E0C7E895-B718-4F51-A64D-72DCA0CC5836}" type="pres">
      <dgm:prSet presAssocID="{CF56ED42-A90D-478A-9520-1B53CF938BE3}" presName="childComposite" presStyleCnt="0">
        <dgm:presLayoutVars>
          <dgm:chMax val="0"/>
          <dgm:chPref val="0"/>
        </dgm:presLayoutVars>
      </dgm:prSet>
      <dgm:spPr/>
    </dgm:pt>
    <dgm:pt modelId="{8E1897EC-6FBC-4523-8CF7-8A8C099C444C}" type="pres">
      <dgm:prSet presAssocID="{CF56ED42-A90D-478A-9520-1B53CF938BE3}" presName="Image"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heckmark"/>
        </a:ext>
      </dgm:extLst>
    </dgm:pt>
    <dgm:pt modelId="{BC93F2CC-A08E-4A48-A604-BD97B87F61B7}" type="pres">
      <dgm:prSet presAssocID="{CF56ED42-A90D-478A-9520-1B53CF938BE3}" presName="childText" presStyleLbl="lnNode1" presStyleIdx="2" presStyleCnt="3">
        <dgm:presLayoutVars>
          <dgm:chMax val="0"/>
          <dgm:chPref val="0"/>
          <dgm:bulletEnabled val="1"/>
        </dgm:presLayoutVars>
      </dgm:prSet>
      <dgm:spPr/>
    </dgm:pt>
  </dgm:ptLst>
  <dgm:cxnLst>
    <dgm:cxn modelId="{D970DB01-0181-4E6B-8DDF-8359B643E1DF}" srcId="{A5EC4AA8-AE62-4BCC-B41D-033FC29084AE}" destId="{F5D58CD9-63F7-4CD5-93B4-0D3ABE0D645D}" srcOrd="0" destOrd="0" parTransId="{2A4D31C0-7E90-416C-AF4E-CA53DADDBA57}" sibTransId="{E778C253-71C1-41C0-9BED-D4F9B5090010}"/>
    <dgm:cxn modelId="{BDC67B1D-6E39-4FCF-850C-8A98088205CB}" type="presOf" srcId="{253895DD-B056-4125-AF38-9B288774758B}" destId="{741FCB4A-B90D-43C8-B760-8E2A69D85EA4}" srcOrd="0" destOrd="0" presId="urn:microsoft.com/office/officeart/2008/layout/PictureAccentList"/>
    <dgm:cxn modelId="{5BC30B45-10C8-4156-8BA1-B692788C1E5B}" type="presOf" srcId="{CF56ED42-A90D-478A-9520-1B53CF938BE3}" destId="{BC93F2CC-A08E-4A48-A604-BD97B87F61B7}" srcOrd="0" destOrd="0" presId="urn:microsoft.com/office/officeart/2008/layout/PictureAccentList"/>
    <dgm:cxn modelId="{CBE40849-FD3D-44FA-9B23-8DCE1809E1DD}" srcId="{F5D58CD9-63F7-4CD5-93B4-0D3ABE0D645D}" destId="{CF56ED42-A90D-478A-9520-1B53CF938BE3}" srcOrd="2" destOrd="0" parTransId="{E55B073B-0C57-42FB-B6C6-A57923BC3ABB}" sibTransId="{DBCFBB85-FF2D-4E00-8FB9-D391871457B5}"/>
    <dgm:cxn modelId="{5DB93EB2-BEBA-4420-884A-F47974393E16}" type="presOf" srcId="{A5EC4AA8-AE62-4BCC-B41D-033FC29084AE}" destId="{77AF4ACC-3021-4677-8D35-CB4899AA79B7}" srcOrd="0" destOrd="0" presId="urn:microsoft.com/office/officeart/2008/layout/PictureAccentList"/>
    <dgm:cxn modelId="{2C9D1DB3-9145-4D6E-AA7A-EEF651EA50F7}" srcId="{F5D58CD9-63F7-4CD5-93B4-0D3ABE0D645D}" destId="{253895DD-B056-4125-AF38-9B288774758B}" srcOrd="1" destOrd="0" parTransId="{90BEC763-9739-43F4-9F2B-684E2A0399C1}" sibTransId="{D709E35D-2F86-408F-8798-E555E43FAF45}"/>
    <dgm:cxn modelId="{A1DEA9C4-BD17-4634-8891-82D1CF3C468E}" type="presOf" srcId="{F5D58CD9-63F7-4CD5-93B4-0D3ABE0D645D}" destId="{2A503782-52FB-466A-BB3E-8D8C33E9176D}" srcOrd="0" destOrd="0" presId="urn:microsoft.com/office/officeart/2008/layout/PictureAccentList"/>
    <dgm:cxn modelId="{71D8F3CB-E147-45B4-9D88-EEBEB53923CA}" srcId="{F5D58CD9-63F7-4CD5-93B4-0D3ABE0D645D}" destId="{69575A74-4CAB-413C-B64D-4669FAAFC78F}" srcOrd="0" destOrd="0" parTransId="{6B5A40A2-D752-4292-8D11-A7869FEAA5C9}" sibTransId="{F0EBC853-DB32-4C17-AE96-676E5FA7263D}"/>
    <dgm:cxn modelId="{F8CA85E5-CC34-4778-8BA2-402AC0D44B32}" type="presOf" srcId="{69575A74-4CAB-413C-B64D-4669FAAFC78F}" destId="{FC0D2066-600C-489D-AA7C-21258B0E6166}" srcOrd="0" destOrd="0" presId="urn:microsoft.com/office/officeart/2008/layout/PictureAccentList"/>
    <dgm:cxn modelId="{66D02C25-E476-4DC0-A280-9B435CEF8472}" type="presParOf" srcId="{77AF4ACC-3021-4677-8D35-CB4899AA79B7}" destId="{97F2CD30-40F0-4367-B2A6-969F97C06FDD}" srcOrd="0" destOrd="0" presId="urn:microsoft.com/office/officeart/2008/layout/PictureAccentList"/>
    <dgm:cxn modelId="{357BE0EC-2922-45D7-A833-19ABC99A6AC4}" type="presParOf" srcId="{97F2CD30-40F0-4367-B2A6-969F97C06FDD}" destId="{5B964231-B9C3-4956-ABA4-AD5350DFE262}" srcOrd="0" destOrd="0" presId="urn:microsoft.com/office/officeart/2008/layout/PictureAccentList"/>
    <dgm:cxn modelId="{4644FD12-B874-4ED0-B54C-1E3C6A06B71E}" type="presParOf" srcId="{5B964231-B9C3-4956-ABA4-AD5350DFE262}" destId="{2A503782-52FB-466A-BB3E-8D8C33E9176D}" srcOrd="0" destOrd="0" presId="urn:microsoft.com/office/officeart/2008/layout/PictureAccentList"/>
    <dgm:cxn modelId="{EA89AE9A-BD7E-40C3-B2A5-1E11A37A2E2F}" type="presParOf" srcId="{97F2CD30-40F0-4367-B2A6-969F97C06FDD}" destId="{72E88825-431B-407F-88C9-A36A392C7616}" srcOrd="1" destOrd="0" presId="urn:microsoft.com/office/officeart/2008/layout/PictureAccentList"/>
    <dgm:cxn modelId="{6405DE76-0DD3-4629-AEC2-D38C149893BF}" type="presParOf" srcId="{72E88825-431B-407F-88C9-A36A392C7616}" destId="{F4DCFB41-58DB-4CAF-952B-3A4FA927A170}" srcOrd="0" destOrd="0" presId="urn:microsoft.com/office/officeart/2008/layout/PictureAccentList"/>
    <dgm:cxn modelId="{84B840BC-A75D-4CB4-B509-3F42B9EDEDA5}" type="presParOf" srcId="{F4DCFB41-58DB-4CAF-952B-3A4FA927A170}" destId="{854DD058-952C-489E-9016-01B8F3FE7043}" srcOrd="0" destOrd="0" presId="urn:microsoft.com/office/officeart/2008/layout/PictureAccentList"/>
    <dgm:cxn modelId="{FBF924EA-90FF-448E-BAF6-4057FAFD615A}" type="presParOf" srcId="{F4DCFB41-58DB-4CAF-952B-3A4FA927A170}" destId="{FC0D2066-600C-489D-AA7C-21258B0E6166}" srcOrd="1" destOrd="0" presId="urn:microsoft.com/office/officeart/2008/layout/PictureAccentList"/>
    <dgm:cxn modelId="{0B8F9771-52D2-4748-B4E0-CABA6E4CD87C}" type="presParOf" srcId="{72E88825-431B-407F-88C9-A36A392C7616}" destId="{44DEE241-BF72-46F1-8147-A11A659BD1FD}" srcOrd="1" destOrd="0" presId="urn:microsoft.com/office/officeart/2008/layout/PictureAccentList"/>
    <dgm:cxn modelId="{DC8391E4-7C52-446B-80B8-3B4362000261}" type="presParOf" srcId="{44DEE241-BF72-46F1-8147-A11A659BD1FD}" destId="{F9038CA1-E0F1-4FEB-933F-4AC24A9D445E}" srcOrd="0" destOrd="0" presId="urn:microsoft.com/office/officeart/2008/layout/PictureAccentList"/>
    <dgm:cxn modelId="{1C6F4415-668C-471F-B9CB-FBC160248749}" type="presParOf" srcId="{44DEE241-BF72-46F1-8147-A11A659BD1FD}" destId="{741FCB4A-B90D-43C8-B760-8E2A69D85EA4}" srcOrd="1" destOrd="0" presId="urn:microsoft.com/office/officeart/2008/layout/PictureAccentList"/>
    <dgm:cxn modelId="{2B360793-DB5A-4E20-AF91-3D6AB1C4FD80}" type="presParOf" srcId="{72E88825-431B-407F-88C9-A36A392C7616}" destId="{E0C7E895-B718-4F51-A64D-72DCA0CC5836}" srcOrd="2" destOrd="0" presId="urn:microsoft.com/office/officeart/2008/layout/PictureAccentList"/>
    <dgm:cxn modelId="{FE3D9DC5-CDED-4500-930D-0EE296FDDD58}" type="presParOf" srcId="{E0C7E895-B718-4F51-A64D-72DCA0CC5836}" destId="{8E1897EC-6FBC-4523-8CF7-8A8C099C444C}" srcOrd="0" destOrd="0" presId="urn:microsoft.com/office/officeart/2008/layout/PictureAccentList"/>
    <dgm:cxn modelId="{2D402E6D-149A-422B-BD7B-8182DB145E64}" type="presParOf" srcId="{E0C7E895-B718-4F51-A64D-72DCA0CC5836}" destId="{BC93F2CC-A08E-4A48-A604-BD97B87F61B7}"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EC4AA8-AE62-4BCC-B41D-033FC29084AE}" type="doc">
      <dgm:prSet loTypeId="urn:microsoft.com/office/officeart/2008/layout/PictureAccentList" loCatId="list" qsTypeId="urn:microsoft.com/office/officeart/2005/8/quickstyle/simple1" qsCatId="simple" csTypeId="urn:microsoft.com/office/officeart/2005/8/colors/colorful1#2" csCatId="colorful" phldr="1"/>
      <dgm:spPr/>
      <dgm:t>
        <a:bodyPr/>
        <a:lstStyle/>
        <a:p>
          <a:endParaRPr lang="ro-RO"/>
        </a:p>
      </dgm:t>
    </dgm:pt>
    <dgm:pt modelId="{F5D58CD9-63F7-4CD5-93B4-0D3ABE0D645D}">
      <dgm:prSet phldrT="[Text]" custT="1"/>
      <dgm:spPr/>
      <dgm:t>
        <a:bodyPr lIns="0" tIns="0" rIns="0" bIns="0"/>
        <a:lstStyle/>
        <a:p>
          <a:r>
            <a:rPr lang="en-US" sz="2400" b="1" dirty="0">
              <a:latin typeface="Open Sans" pitchFamily="34" charset="0"/>
              <a:ea typeface="Open Sans" pitchFamily="34" charset="0"/>
              <a:cs typeface="Open Sans" pitchFamily="34" charset="0"/>
            </a:rPr>
            <a:t>Lead Partner Partnership Agreement     </a:t>
          </a:r>
          <a:endParaRPr lang="ro-RO" sz="2400" b="1" dirty="0">
            <a:latin typeface="Open Sans" pitchFamily="34" charset="0"/>
            <a:ea typeface="Open Sans" pitchFamily="34" charset="0"/>
            <a:cs typeface="Open Sans" pitchFamily="34" charset="0"/>
          </a:endParaRPr>
        </a:p>
        <a:p>
          <a:r>
            <a:rPr lang="en-US" sz="2400" b="1" dirty="0">
              <a:latin typeface="Open Sans" pitchFamily="34" charset="0"/>
              <a:ea typeface="Open Sans" pitchFamily="34" charset="0"/>
              <a:cs typeface="Open Sans" pitchFamily="34" charset="0"/>
            </a:rPr>
            <a:t>Art. 7 A.</a:t>
          </a:r>
          <a:endParaRPr lang="ro-RO" sz="2400" b="1" dirty="0">
            <a:latin typeface="Open Sans" pitchFamily="34" charset="0"/>
            <a:ea typeface="Open Sans" pitchFamily="34" charset="0"/>
            <a:cs typeface="Open Sans" pitchFamily="34" charset="0"/>
          </a:endParaRPr>
        </a:p>
      </dgm:t>
    </dgm:pt>
    <dgm:pt modelId="{2A4D31C0-7E90-416C-AF4E-CA53DADDBA57}" type="parTrans" cxnId="{D970DB01-0181-4E6B-8DDF-8359B643E1DF}">
      <dgm:prSet/>
      <dgm:spPr/>
      <dgm:t>
        <a:bodyPr/>
        <a:lstStyle/>
        <a:p>
          <a:endParaRPr lang="en-US"/>
        </a:p>
      </dgm:t>
    </dgm:pt>
    <dgm:pt modelId="{E778C253-71C1-41C0-9BED-D4F9B5090010}" type="sibTrans" cxnId="{D970DB01-0181-4E6B-8DDF-8359B643E1DF}">
      <dgm:prSet/>
      <dgm:spPr/>
      <dgm:t>
        <a:bodyPr/>
        <a:lstStyle/>
        <a:p>
          <a:endParaRPr lang="en-US"/>
        </a:p>
      </dgm:t>
    </dgm:pt>
    <dgm:pt modelId="{69575A74-4CAB-413C-B64D-4669FAAFC78F}">
      <dgm:prSet phldrT="[Text]" custT="1"/>
      <dgm:spPr/>
      <dgm:t>
        <a:bodyPr/>
        <a:lstStyle/>
        <a:p>
          <a:pPr algn="just">
            <a:lnSpc>
              <a:spcPct val="100000"/>
            </a:lnSpc>
          </a:pPr>
          <a:r>
            <a:rPr lang="en-GB" sz="2000" b="1" dirty="0"/>
            <a:t>is liable towards the MA for the implementation of the entire project</a:t>
          </a:r>
          <a:r>
            <a:rPr lang="en-US" sz="2000" b="1" dirty="0"/>
            <a:t> in a proper and timely manner</a:t>
          </a:r>
          <a:r>
            <a:rPr lang="ro-RO" sz="2000" b="1" dirty="0"/>
            <a:t>.</a:t>
          </a:r>
        </a:p>
      </dgm:t>
    </dgm:pt>
    <dgm:pt modelId="{6B5A40A2-D752-4292-8D11-A7869FEAA5C9}" type="parTrans" cxnId="{71D8F3CB-E147-45B4-9D88-EEBEB53923CA}">
      <dgm:prSet/>
      <dgm:spPr/>
      <dgm:t>
        <a:bodyPr/>
        <a:lstStyle/>
        <a:p>
          <a:endParaRPr lang="en-US"/>
        </a:p>
      </dgm:t>
    </dgm:pt>
    <dgm:pt modelId="{F0EBC853-DB32-4C17-AE96-676E5FA7263D}" type="sibTrans" cxnId="{71D8F3CB-E147-45B4-9D88-EEBEB53923CA}">
      <dgm:prSet/>
      <dgm:spPr/>
      <dgm:t>
        <a:bodyPr/>
        <a:lstStyle/>
        <a:p>
          <a:endParaRPr lang="en-US"/>
        </a:p>
      </dgm:t>
    </dgm:pt>
    <dgm:pt modelId="{253895DD-B056-4125-AF38-9B288774758B}">
      <dgm:prSet phldrT="[Text]" custT="1"/>
      <dgm:spPr/>
      <dgm:t>
        <a:bodyPr/>
        <a:lstStyle/>
        <a:p>
          <a:pPr algn="just">
            <a:lnSpc>
              <a:spcPct val="100000"/>
            </a:lnSpc>
          </a:pPr>
          <a:r>
            <a:rPr lang="en-GB" sz="2000" b="1" dirty="0"/>
            <a:t>is liable and responsible towards the MA for collecting and consolidating documents and information from all partners requesting reimbursement </a:t>
          </a:r>
          <a:r>
            <a:rPr lang="en-GB" sz="2000" b="1"/>
            <a:t>of expenditure.</a:t>
          </a:r>
          <a:endParaRPr lang="ro-RO" sz="2000" b="1" dirty="0">
            <a:latin typeface="Open Sans" pitchFamily="34" charset="0"/>
            <a:ea typeface="Open Sans" pitchFamily="34" charset="0"/>
            <a:cs typeface="Open Sans" pitchFamily="34" charset="0"/>
          </a:endParaRPr>
        </a:p>
      </dgm:t>
    </dgm:pt>
    <dgm:pt modelId="{90BEC763-9739-43F4-9F2B-684E2A0399C1}" type="parTrans" cxnId="{2C9D1DB3-9145-4D6E-AA7A-EEF651EA50F7}">
      <dgm:prSet/>
      <dgm:spPr/>
      <dgm:t>
        <a:bodyPr/>
        <a:lstStyle/>
        <a:p>
          <a:endParaRPr lang="en-US"/>
        </a:p>
      </dgm:t>
    </dgm:pt>
    <dgm:pt modelId="{D709E35D-2F86-408F-8798-E555E43FAF45}" type="sibTrans" cxnId="{2C9D1DB3-9145-4D6E-AA7A-EEF651EA50F7}">
      <dgm:prSet/>
      <dgm:spPr/>
      <dgm:t>
        <a:bodyPr/>
        <a:lstStyle/>
        <a:p>
          <a:endParaRPr lang="en-US"/>
        </a:p>
      </dgm:t>
    </dgm:pt>
    <dgm:pt modelId="{CF56ED42-A90D-478A-9520-1B53CF938BE3}">
      <dgm:prSet phldrT="[Text]" custT="1"/>
      <dgm:spPr/>
      <dgm:t>
        <a:bodyPr/>
        <a:lstStyle/>
        <a:p>
          <a:pPr algn="just">
            <a:lnSpc>
              <a:spcPct val="100000"/>
            </a:lnSpc>
          </a:pPr>
          <a:r>
            <a:rPr lang="en-GB" sz="2000" b="1" dirty="0">
              <a:solidFill>
                <a:schemeClr val="tx1">
                  <a:lumMod val="75000"/>
                  <a:lumOff val="25000"/>
                </a:schemeClr>
              </a:solidFill>
            </a:rPr>
            <a:t>submits every three months Project reports (consolidated progress reports) being responsible for collecting documents and information from every partner regarding progress of activities/project.</a:t>
          </a:r>
          <a:endParaRPr lang="ro-RO" sz="2000" b="1" dirty="0">
            <a:solidFill>
              <a:schemeClr val="tx1">
                <a:lumMod val="75000"/>
                <a:lumOff val="25000"/>
              </a:schemeClr>
            </a:solidFill>
            <a:latin typeface="Open Sans" pitchFamily="34" charset="0"/>
            <a:ea typeface="Open Sans" pitchFamily="34" charset="0"/>
            <a:cs typeface="Open Sans" pitchFamily="34" charset="0"/>
          </a:endParaRPr>
        </a:p>
      </dgm:t>
    </dgm:pt>
    <dgm:pt modelId="{E55B073B-0C57-42FB-B6C6-A57923BC3ABB}" type="parTrans" cxnId="{CBE40849-FD3D-44FA-9B23-8DCE1809E1DD}">
      <dgm:prSet/>
      <dgm:spPr/>
      <dgm:t>
        <a:bodyPr/>
        <a:lstStyle/>
        <a:p>
          <a:endParaRPr lang="en-GB"/>
        </a:p>
      </dgm:t>
    </dgm:pt>
    <dgm:pt modelId="{DBCFBB85-FF2D-4E00-8FB9-D391871457B5}" type="sibTrans" cxnId="{CBE40849-FD3D-44FA-9B23-8DCE1809E1DD}">
      <dgm:prSet/>
      <dgm:spPr/>
      <dgm:t>
        <a:bodyPr/>
        <a:lstStyle/>
        <a:p>
          <a:endParaRPr lang="en-GB"/>
        </a:p>
      </dgm:t>
    </dgm:pt>
    <dgm:pt modelId="{DFAF7BDD-C592-46C4-B1C3-C00F07DB78E3}">
      <dgm:prSet phldrT="[Text]" custT="1"/>
      <dgm:spPr/>
      <dgm:t>
        <a:bodyPr/>
        <a:lstStyle/>
        <a:p>
          <a:pPr algn="just">
            <a:lnSpc>
              <a:spcPct val="100000"/>
            </a:lnSpc>
          </a:pPr>
          <a:r>
            <a:rPr lang="en-GB" sz="2000" b="1" dirty="0">
              <a:solidFill>
                <a:schemeClr val="tx1">
                  <a:lumMod val="75000"/>
                  <a:lumOff val="25000"/>
                </a:schemeClr>
              </a:solidFill>
            </a:rPr>
            <a:t>is liable towards the MA for achieving the results and outputs stipulated in the contract</a:t>
          </a:r>
          <a:r>
            <a:rPr lang="ro-RO" sz="2000" b="1" dirty="0">
              <a:solidFill>
                <a:schemeClr val="tx1">
                  <a:lumMod val="75000"/>
                  <a:lumOff val="25000"/>
                </a:schemeClr>
              </a:solidFill>
            </a:rPr>
            <a:t>.</a:t>
          </a:r>
        </a:p>
      </dgm:t>
    </dgm:pt>
    <dgm:pt modelId="{99395105-3F83-4BAC-8528-730EEA0210F9}" type="parTrans" cxnId="{AFF42551-6210-43F6-89D9-9C28BB2817B6}">
      <dgm:prSet/>
      <dgm:spPr/>
      <dgm:t>
        <a:bodyPr/>
        <a:lstStyle/>
        <a:p>
          <a:endParaRPr lang="en-US"/>
        </a:p>
      </dgm:t>
    </dgm:pt>
    <dgm:pt modelId="{261EDC5E-F9C5-415C-AE08-374879FA2A80}" type="sibTrans" cxnId="{AFF42551-6210-43F6-89D9-9C28BB2817B6}">
      <dgm:prSet/>
      <dgm:spPr/>
      <dgm:t>
        <a:bodyPr/>
        <a:lstStyle/>
        <a:p>
          <a:endParaRPr lang="en-US"/>
        </a:p>
      </dgm:t>
    </dgm:pt>
    <dgm:pt modelId="{71A0336D-479B-4EDC-8D4E-05B7EC870D1A}" type="pres">
      <dgm:prSet presAssocID="{A5EC4AA8-AE62-4BCC-B41D-033FC29084AE}" presName="layout" presStyleCnt="0">
        <dgm:presLayoutVars>
          <dgm:chMax/>
          <dgm:chPref/>
          <dgm:dir/>
          <dgm:animOne val="branch"/>
          <dgm:animLvl val="lvl"/>
          <dgm:resizeHandles/>
        </dgm:presLayoutVars>
      </dgm:prSet>
      <dgm:spPr/>
    </dgm:pt>
    <dgm:pt modelId="{8CEC8705-9B23-4F35-B171-5B072512730F}" type="pres">
      <dgm:prSet presAssocID="{F5D58CD9-63F7-4CD5-93B4-0D3ABE0D645D}" presName="root" presStyleCnt="0">
        <dgm:presLayoutVars>
          <dgm:chMax/>
          <dgm:chPref val="4"/>
        </dgm:presLayoutVars>
      </dgm:prSet>
      <dgm:spPr/>
    </dgm:pt>
    <dgm:pt modelId="{9DABA123-F4DD-45F0-B49B-9963C0D8550D}" type="pres">
      <dgm:prSet presAssocID="{F5D58CD9-63F7-4CD5-93B4-0D3ABE0D645D}" presName="rootComposite" presStyleCnt="0">
        <dgm:presLayoutVars/>
      </dgm:prSet>
      <dgm:spPr/>
    </dgm:pt>
    <dgm:pt modelId="{82E04B60-E35E-4A40-BF60-1D1565C42296}" type="pres">
      <dgm:prSet presAssocID="{F5D58CD9-63F7-4CD5-93B4-0D3ABE0D645D}" presName="rootText" presStyleLbl="node0" presStyleIdx="0" presStyleCnt="1">
        <dgm:presLayoutVars>
          <dgm:chMax/>
          <dgm:chPref val="4"/>
        </dgm:presLayoutVars>
      </dgm:prSet>
      <dgm:spPr/>
    </dgm:pt>
    <dgm:pt modelId="{C60964B0-BA8B-4935-9295-20A16355B5C9}" type="pres">
      <dgm:prSet presAssocID="{F5D58CD9-63F7-4CD5-93B4-0D3ABE0D645D}" presName="childShape" presStyleCnt="0">
        <dgm:presLayoutVars>
          <dgm:chMax val="0"/>
          <dgm:chPref val="0"/>
        </dgm:presLayoutVars>
      </dgm:prSet>
      <dgm:spPr/>
    </dgm:pt>
    <dgm:pt modelId="{350FF96D-9E7D-4548-ADE7-82AA22BDAABB}" type="pres">
      <dgm:prSet presAssocID="{69575A74-4CAB-413C-B64D-4669FAAFC78F}" presName="childComposite" presStyleCnt="0">
        <dgm:presLayoutVars>
          <dgm:chMax val="0"/>
          <dgm:chPref val="0"/>
        </dgm:presLayoutVars>
      </dgm:prSet>
      <dgm:spPr/>
    </dgm:pt>
    <dgm:pt modelId="{FC9CCAD0-A064-4433-81CB-61AC87C99D24}" type="pres">
      <dgm:prSet presAssocID="{69575A74-4CAB-413C-B64D-4669FAAFC78F}" presName="Image"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a:ext>
      </dgm:extLst>
    </dgm:pt>
    <dgm:pt modelId="{535FF660-A3D5-4C94-92AF-F0FF6D23849C}" type="pres">
      <dgm:prSet presAssocID="{69575A74-4CAB-413C-B64D-4669FAAFC78F}" presName="childText" presStyleLbl="lnNode1" presStyleIdx="0" presStyleCnt="4">
        <dgm:presLayoutVars>
          <dgm:chMax val="0"/>
          <dgm:chPref val="0"/>
          <dgm:bulletEnabled val="1"/>
        </dgm:presLayoutVars>
      </dgm:prSet>
      <dgm:spPr/>
    </dgm:pt>
    <dgm:pt modelId="{99FA9F5D-777F-47BA-932E-CF2877347D0D}" type="pres">
      <dgm:prSet presAssocID="{DFAF7BDD-C592-46C4-B1C3-C00F07DB78E3}" presName="childComposite" presStyleCnt="0">
        <dgm:presLayoutVars>
          <dgm:chMax val="0"/>
          <dgm:chPref val="0"/>
        </dgm:presLayoutVars>
      </dgm:prSet>
      <dgm:spPr/>
    </dgm:pt>
    <dgm:pt modelId="{9303095D-58F1-4F1D-8CD0-CF6D7167838A}" type="pres">
      <dgm:prSet presAssocID="{DFAF7BDD-C592-46C4-B1C3-C00F07DB78E3}" presName="Image"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mark"/>
        </a:ext>
      </dgm:extLst>
    </dgm:pt>
    <dgm:pt modelId="{609468E4-0391-479D-8F1A-9394575A30A4}" type="pres">
      <dgm:prSet presAssocID="{DFAF7BDD-C592-46C4-B1C3-C00F07DB78E3}" presName="childText" presStyleLbl="lnNode1" presStyleIdx="1" presStyleCnt="4">
        <dgm:presLayoutVars>
          <dgm:chMax val="0"/>
          <dgm:chPref val="0"/>
          <dgm:bulletEnabled val="1"/>
        </dgm:presLayoutVars>
      </dgm:prSet>
      <dgm:spPr/>
    </dgm:pt>
    <dgm:pt modelId="{BE0FB7EE-44CA-45E1-823E-0597F238FFA8}" type="pres">
      <dgm:prSet presAssocID="{253895DD-B056-4125-AF38-9B288774758B}" presName="childComposite" presStyleCnt="0">
        <dgm:presLayoutVars>
          <dgm:chMax val="0"/>
          <dgm:chPref val="0"/>
        </dgm:presLayoutVars>
      </dgm:prSet>
      <dgm:spPr/>
    </dgm:pt>
    <dgm:pt modelId="{A0CD6E5D-487A-4E4A-9E27-0C7E62A3C567}" type="pres">
      <dgm:prSet presAssocID="{253895DD-B056-4125-AF38-9B288774758B}" presName="Image"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heckmark"/>
        </a:ext>
      </dgm:extLst>
    </dgm:pt>
    <dgm:pt modelId="{54883EFB-0112-4D87-AC21-0011CD9785AC}" type="pres">
      <dgm:prSet presAssocID="{253895DD-B056-4125-AF38-9B288774758B}" presName="childText" presStyleLbl="lnNode1" presStyleIdx="2" presStyleCnt="4" custScaleY="122027">
        <dgm:presLayoutVars>
          <dgm:chMax val="0"/>
          <dgm:chPref val="0"/>
          <dgm:bulletEnabled val="1"/>
        </dgm:presLayoutVars>
      </dgm:prSet>
      <dgm:spPr/>
    </dgm:pt>
    <dgm:pt modelId="{36DA5241-C390-4AFE-999A-31B52E9D1E6F}" type="pres">
      <dgm:prSet presAssocID="{CF56ED42-A90D-478A-9520-1B53CF938BE3}" presName="childComposite" presStyleCnt="0">
        <dgm:presLayoutVars>
          <dgm:chMax val="0"/>
          <dgm:chPref val="0"/>
        </dgm:presLayoutVars>
      </dgm:prSet>
      <dgm:spPr/>
    </dgm:pt>
    <dgm:pt modelId="{4E291620-E14C-4B6E-A17C-24871CC443B3}" type="pres">
      <dgm:prSet presAssocID="{CF56ED42-A90D-478A-9520-1B53CF938BE3}" presName="Image"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heckmark"/>
        </a:ext>
      </dgm:extLst>
    </dgm:pt>
    <dgm:pt modelId="{FBD534D5-4575-4A81-AD95-BB409E5A6327}" type="pres">
      <dgm:prSet presAssocID="{CF56ED42-A90D-478A-9520-1B53CF938BE3}" presName="childText" presStyleLbl="lnNode1" presStyleIdx="3" presStyleCnt="4">
        <dgm:presLayoutVars>
          <dgm:chMax val="0"/>
          <dgm:chPref val="0"/>
          <dgm:bulletEnabled val="1"/>
        </dgm:presLayoutVars>
      </dgm:prSet>
      <dgm:spPr/>
    </dgm:pt>
  </dgm:ptLst>
  <dgm:cxnLst>
    <dgm:cxn modelId="{D970DB01-0181-4E6B-8DDF-8359B643E1DF}" srcId="{A5EC4AA8-AE62-4BCC-B41D-033FC29084AE}" destId="{F5D58CD9-63F7-4CD5-93B4-0D3ABE0D645D}" srcOrd="0" destOrd="0" parTransId="{2A4D31C0-7E90-416C-AF4E-CA53DADDBA57}" sibTransId="{E778C253-71C1-41C0-9BED-D4F9B5090010}"/>
    <dgm:cxn modelId="{910C0F27-E184-41E7-BE2B-548A6964FDB0}" type="presOf" srcId="{F5D58CD9-63F7-4CD5-93B4-0D3ABE0D645D}" destId="{82E04B60-E35E-4A40-BF60-1D1565C42296}" srcOrd="0" destOrd="0" presId="urn:microsoft.com/office/officeart/2008/layout/PictureAccentList"/>
    <dgm:cxn modelId="{CBE40849-FD3D-44FA-9B23-8DCE1809E1DD}" srcId="{F5D58CD9-63F7-4CD5-93B4-0D3ABE0D645D}" destId="{CF56ED42-A90D-478A-9520-1B53CF938BE3}" srcOrd="3" destOrd="0" parTransId="{E55B073B-0C57-42FB-B6C6-A57923BC3ABB}" sibTransId="{DBCFBB85-FF2D-4E00-8FB9-D391871457B5}"/>
    <dgm:cxn modelId="{AFF42551-6210-43F6-89D9-9C28BB2817B6}" srcId="{F5D58CD9-63F7-4CD5-93B4-0D3ABE0D645D}" destId="{DFAF7BDD-C592-46C4-B1C3-C00F07DB78E3}" srcOrd="1" destOrd="0" parTransId="{99395105-3F83-4BAC-8528-730EEA0210F9}" sibTransId="{261EDC5E-F9C5-415C-AE08-374879FA2A80}"/>
    <dgm:cxn modelId="{FD24FC75-32E5-4FCD-9EF8-4C69FCFA70D9}" type="presOf" srcId="{A5EC4AA8-AE62-4BCC-B41D-033FC29084AE}" destId="{71A0336D-479B-4EDC-8D4E-05B7EC870D1A}" srcOrd="0" destOrd="0" presId="urn:microsoft.com/office/officeart/2008/layout/PictureAccentList"/>
    <dgm:cxn modelId="{2C9D1DB3-9145-4D6E-AA7A-EEF651EA50F7}" srcId="{F5D58CD9-63F7-4CD5-93B4-0D3ABE0D645D}" destId="{253895DD-B056-4125-AF38-9B288774758B}" srcOrd="2" destOrd="0" parTransId="{90BEC763-9739-43F4-9F2B-684E2A0399C1}" sibTransId="{D709E35D-2F86-408F-8798-E555E43FAF45}"/>
    <dgm:cxn modelId="{E8FCF5B7-2FE5-4FEA-A091-4C86379F397E}" type="presOf" srcId="{69575A74-4CAB-413C-B64D-4669FAAFC78F}" destId="{535FF660-A3D5-4C94-92AF-F0FF6D23849C}" srcOrd="0" destOrd="0" presId="urn:microsoft.com/office/officeart/2008/layout/PictureAccentList"/>
    <dgm:cxn modelId="{71D8F3CB-E147-45B4-9D88-EEBEB53923CA}" srcId="{F5D58CD9-63F7-4CD5-93B4-0D3ABE0D645D}" destId="{69575A74-4CAB-413C-B64D-4669FAAFC78F}" srcOrd="0" destOrd="0" parTransId="{6B5A40A2-D752-4292-8D11-A7869FEAA5C9}" sibTransId="{F0EBC853-DB32-4C17-AE96-676E5FA7263D}"/>
    <dgm:cxn modelId="{4B4A41D0-8659-4D63-B6BE-97E60EED8B1E}" type="presOf" srcId="{CF56ED42-A90D-478A-9520-1B53CF938BE3}" destId="{FBD534D5-4575-4A81-AD95-BB409E5A6327}" srcOrd="0" destOrd="0" presId="urn:microsoft.com/office/officeart/2008/layout/PictureAccentList"/>
    <dgm:cxn modelId="{4EBD77EA-701E-48A4-9814-06497B1AE126}" type="presOf" srcId="{253895DD-B056-4125-AF38-9B288774758B}" destId="{54883EFB-0112-4D87-AC21-0011CD9785AC}" srcOrd="0" destOrd="0" presId="urn:microsoft.com/office/officeart/2008/layout/PictureAccentList"/>
    <dgm:cxn modelId="{A23EDDF7-C5F3-4679-9BFC-3F86FBBE48B8}" type="presOf" srcId="{DFAF7BDD-C592-46C4-B1C3-C00F07DB78E3}" destId="{609468E4-0391-479D-8F1A-9394575A30A4}" srcOrd="0" destOrd="0" presId="urn:microsoft.com/office/officeart/2008/layout/PictureAccentList"/>
    <dgm:cxn modelId="{457287F1-87A5-4F21-94DE-5C0AF56E7DAB}" type="presParOf" srcId="{71A0336D-479B-4EDC-8D4E-05B7EC870D1A}" destId="{8CEC8705-9B23-4F35-B171-5B072512730F}" srcOrd="0" destOrd="0" presId="urn:microsoft.com/office/officeart/2008/layout/PictureAccentList"/>
    <dgm:cxn modelId="{2346422B-EC99-44C1-979A-548BF99AB55C}" type="presParOf" srcId="{8CEC8705-9B23-4F35-B171-5B072512730F}" destId="{9DABA123-F4DD-45F0-B49B-9963C0D8550D}" srcOrd="0" destOrd="0" presId="urn:microsoft.com/office/officeart/2008/layout/PictureAccentList"/>
    <dgm:cxn modelId="{2EAA927C-B793-45FB-81E7-F184A2D1107B}" type="presParOf" srcId="{9DABA123-F4DD-45F0-B49B-9963C0D8550D}" destId="{82E04B60-E35E-4A40-BF60-1D1565C42296}" srcOrd="0" destOrd="0" presId="urn:microsoft.com/office/officeart/2008/layout/PictureAccentList"/>
    <dgm:cxn modelId="{EE4DADDB-DDCB-4441-9069-92E21FE641BD}" type="presParOf" srcId="{8CEC8705-9B23-4F35-B171-5B072512730F}" destId="{C60964B0-BA8B-4935-9295-20A16355B5C9}" srcOrd="1" destOrd="0" presId="urn:microsoft.com/office/officeart/2008/layout/PictureAccentList"/>
    <dgm:cxn modelId="{596101CE-5CCF-42AC-9F44-3E836CEEC9BE}" type="presParOf" srcId="{C60964B0-BA8B-4935-9295-20A16355B5C9}" destId="{350FF96D-9E7D-4548-ADE7-82AA22BDAABB}" srcOrd="0" destOrd="0" presId="urn:microsoft.com/office/officeart/2008/layout/PictureAccentList"/>
    <dgm:cxn modelId="{869EB6FB-56B6-43C3-AC2A-876DE15F8D81}" type="presParOf" srcId="{350FF96D-9E7D-4548-ADE7-82AA22BDAABB}" destId="{FC9CCAD0-A064-4433-81CB-61AC87C99D24}" srcOrd="0" destOrd="0" presId="urn:microsoft.com/office/officeart/2008/layout/PictureAccentList"/>
    <dgm:cxn modelId="{97AD466E-7793-4838-B665-398A8A07C771}" type="presParOf" srcId="{350FF96D-9E7D-4548-ADE7-82AA22BDAABB}" destId="{535FF660-A3D5-4C94-92AF-F0FF6D23849C}" srcOrd="1" destOrd="0" presId="urn:microsoft.com/office/officeart/2008/layout/PictureAccentList"/>
    <dgm:cxn modelId="{43153664-D5ED-41BD-A17F-7FCF0059351D}" type="presParOf" srcId="{C60964B0-BA8B-4935-9295-20A16355B5C9}" destId="{99FA9F5D-777F-47BA-932E-CF2877347D0D}" srcOrd="1" destOrd="0" presId="urn:microsoft.com/office/officeart/2008/layout/PictureAccentList"/>
    <dgm:cxn modelId="{C709DB2C-B6B8-4756-813D-92BFB220E3EB}" type="presParOf" srcId="{99FA9F5D-777F-47BA-932E-CF2877347D0D}" destId="{9303095D-58F1-4F1D-8CD0-CF6D7167838A}" srcOrd="0" destOrd="0" presId="urn:microsoft.com/office/officeart/2008/layout/PictureAccentList"/>
    <dgm:cxn modelId="{435A938E-D8F5-4479-80B8-289AB1A38BE8}" type="presParOf" srcId="{99FA9F5D-777F-47BA-932E-CF2877347D0D}" destId="{609468E4-0391-479D-8F1A-9394575A30A4}" srcOrd="1" destOrd="0" presId="urn:microsoft.com/office/officeart/2008/layout/PictureAccentList"/>
    <dgm:cxn modelId="{32FD2F35-0D65-4D9C-807F-80176955908B}" type="presParOf" srcId="{C60964B0-BA8B-4935-9295-20A16355B5C9}" destId="{BE0FB7EE-44CA-45E1-823E-0597F238FFA8}" srcOrd="2" destOrd="0" presId="urn:microsoft.com/office/officeart/2008/layout/PictureAccentList"/>
    <dgm:cxn modelId="{370B3003-E3F4-440B-88A6-A9830F9D8734}" type="presParOf" srcId="{BE0FB7EE-44CA-45E1-823E-0597F238FFA8}" destId="{A0CD6E5D-487A-4E4A-9E27-0C7E62A3C567}" srcOrd="0" destOrd="0" presId="urn:microsoft.com/office/officeart/2008/layout/PictureAccentList"/>
    <dgm:cxn modelId="{18A1C7F7-9BC2-40A2-B2F8-62BF3F9DC63C}" type="presParOf" srcId="{BE0FB7EE-44CA-45E1-823E-0597F238FFA8}" destId="{54883EFB-0112-4D87-AC21-0011CD9785AC}" srcOrd="1" destOrd="0" presId="urn:microsoft.com/office/officeart/2008/layout/PictureAccentList"/>
    <dgm:cxn modelId="{8204C6BC-61C5-4E92-B099-E41E53D47088}" type="presParOf" srcId="{C60964B0-BA8B-4935-9295-20A16355B5C9}" destId="{36DA5241-C390-4AFE-999A-31B52E9D1E6F}" srcOrd="3" destOrd="0" presId="urn:microsoft.com/office/officeart/2008/layout/PictureAccentList"/>
    <dgm:cxn modelId="{A0D59AAF-2108-453C-84EC-3DECF707BF1C}" type="presParOf" srcId="{36DA5241-C390-4AFE-999A-31B52E9D1E6F}" destId="{4E291620-E14C-4B6E-A17C-24871CC443B3}" srcOrd="0" destOrd="0" presId="urn:microsoft.com/office/officeart/2008/layout/PictureAccentList"/>
    <dgm:cxn modelId="{A4B71368-93A9-450C-8319-F6D7BDB642DB}" type="presParOf" srcId="{36DA5241-C390-4AFE-999A-31B52E9D1E6F}" destId="{FBD534D5-4575-4A81-AD95-BB409E5A6327}"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EC4AA8-AE62-4BCC-B41D-033FC29084AE}" type="doc">
      <dgm:prSet loTypeId="urn:microsoft.com/office/officeart/2008/layout/PictureAccentList" loCatId="list" qsTypeId="urn:microsoft.com/office/officeart/2005/8/quickstyle/simple1" qsCatId="simple" csTypeId="urn:microsoft.com/office/officeart/2005/8/colors/colorful1#2" csCatId="colorful" phldr="1"/>
      <dgm:spPr/>
      <dgm:t>
        <a:bodyPr/>
        <a:lstStyle/>
        <a:p>
          <a:endParaRPr lang="ro-RO"/>
        </a:p>
      </dgm:t>
    </dgm:pt>
    <dgm:pt modelId="{F5D58CD9-63F7-4CD5-93B4-0D3ABE0D645D}">
      <dgm:prSet phldrT="[Text]" custT="1"/>
      <dgm:spPr/>
      <dgm:t>
        <a:bodyPr lIns="0" tIns="0" rIns="0" bIns="0"/>
        <a:lstStyle/>
        <a:p>
          <a:r>
            <a:rPr lang="en-US" sz="2400" b="1" dirty="0">
              <a:latin typeface="Open Sans" pitchFamily="34" charset="0"/>
              <a:ea typeface="Open Sans" pitchFamily="34" charset="0"/>
              <a:cs typeface="Open Sans" pitchFamily="34" charset="0"/>
            </a:rPr>
            <a:t>Lead Partner Partnership Agreement     </a:t>
          </a:r>
          <a:endParaRPr lang="ro-RO" sz="2400" b="1" dirty="0">
            <a:latin typeface="Open Sans" pitchFamily="34" charset="0"/>
            <a:ea typeface="Open Sans" pitchFamily="34" charset="0"/>
            <a:cs typeface="Open Sans" pitchFamily="34" charset="0"/>
          </a:endParaRPr>
        </a:p>
        <a:p>
          <a:r>
            <a:rPr lang="en-US" sz="2400" b="1" dirty="0">
              <a:latin typeface="Open Sans" pitchFamily="34" charset="0"/>
              <a:ea typeface="Open Sans" pitchFamily="34" charset="0"/>
              <a:cs typeface="Open Sans" pitchFamily="34" charset="0"/>
            </a:rPr>
            <a:t>Art. 7 A.</a:t>
          </a:r>
          <a:endParaRPr lang="ro-RO" sz="2400" b="1" dirty="0">
            <a:latin typeface="Open Sans" pitchFamily="34" charset="0"/>
            <a:ea typeface="Open Sans" pitchFamily="34" charset="0"/>
            <a:cs typeface="Open Sans" pitchFamily="34" charset="0"/>
          </a:endParaRPr>
        </a:p>
      </dgm:t>
    </dgm:pt>
    <dgm:pt modelId="{2A4D31C0-7E90-416C-AF4E-CA53DADDBA57}" type="parTrans" cxnId="{D970DB01-0181-4E6B-8DDF-8359B643E1DF}">
      <dgm:prSet/>
      <dgm:spPr/>
      <dgm:t>
        <a:bodyPr/>
        <a:lstStyle/>
        <a:p>
          <a:endParaRPr lang="en-US"/>
        </a:p>
      </dgm:t>
    </dgm:pt>
    <dgm:pt modelId="{E778C253-71C1-41C0-9BED-D4F9B5090010}" type="sibTrans" cxnId="{D970DB01-0181-4E6B-8DDF-8359B643E1DF}">
      <dgm:prSet/>
      <dgm:spPr/>
      <dgm:t>
        <a:bodyPr/>
        <a:lstStyle/>
        <a:p>
          <a:endParaRPr lang="en-US"/>
        </a:p>
      </dgm:t>
    </dgm:pt>
    <dgm:pt modelId="{69575A74-4CAB-413C-B64D-4669FAAFC78F}">
      <dgm:prSet phldrT="[Text]" custT="1"/>
      <dgm:spPr/>
      <dgm:t>
        <a:bodyPr/>
        <a:lstStyle/>
        <a:p>
          <a:pPr algn="just">
            <a:lnSpc>
              <a:spcPct val="100000"/>
            </a:lnSpc>
          </a:pPr>
          <a:r>
            <a:rPr lang="en-GB" sz="2000" b="1" dirty="0">
              <a:solidFill>
                <a:schemeClr val="bg1"/>
              </a:solidFill>
            </a:rPr>
            <a:t>is liable towards the MA for ensuring that partners fulfil their obligations regarding the implementation of the project</a:t>
          </a:r>
          <a:r>
            <a:rPr lang="ro-RO" sz="2000" b="1" dirty="0">
              <a:solidFill>
                <a:schemeClr val="bg1"/>
              </a:solidFill>
            </a:rPr>
            <a:t>.</a:t>
          </a:r>
        </a:p>
      </dgm:t>
    </dgm:pt>
    <dgm:pt modelId="{6B5A40A2-D752-4292-8D11-A7869FEAA5C9}" type="parTrans" cxnId="{71D8F3CB-E147-45B4-9D88-EEBEB53923CA}">
      <dgm:prSet/>
      <dgm:spPr/>
      <dgm:t>
        <a:bodyPr/>
        <a:lstStyle/>
        <a:p>
          <a:endParaRPr lang="en-US"/>
        </a:p>
      </dgm:t>
    </dgm:pt>
    <dgm:pt modelId="{F0EBC853-DB32-4C17-AE96-676E5FA7263D}" type="sibTrans" cxnId="{71D8F3CB-E147-45B4-9D88-EEBEB53923CA}">
      <dgm:prSet/>
      <dgm:spPr/>
      <dgm:t>
        <a:bodyPr/>
        <a:lstStyle/>
        <a:p>
          <a:endParaRPr lang="en-US"/>
        </a:p>
      </dgm:t>
    </dgm:pt>
    <dgm:pt modelId="{253895DD-B056-4125-AF38-9B288774758B}">
      <dgm:prSet phldrT="[Text]" custT="1"/>
      <dgm:spPr/>
      <dgm:t>
        <a:bodyPr/>
        <a:lstStyle/>
        <a:p>
          <a:pPr algn="just">
            <a:lnSpc>
              <a:spcPct val="100000"/>
            </a:lnSpc>
          </a:pPr>
          <a:r>
            <a:rPr lang="en-GB" sz="2000" b="1" dirty="0">
              <a:solidFill>
                <a:schemeClr val="bg1"/>
              </a:solidFill>
            </a:rPr>
            <a:t>is also liable towards the MA for all irregularities, even those committed by the partners</a:t>
          </a:r>
          <a:r>
            <a:rPr lang="ro-RO" sz="2000" b="1" dirty="0"/>
            <a:t>.</a:t>
          </a:r>
          <a:endParaRPr lang="ro-RO" sz="2000" b="1" dirty="0">
            <a:latin typeface="Open Sans" pitchFamily="34" charset="0"/>
            <a:ea typeface="Open Sans" pitchFamily="34" charset="0"/>
            <a:cs typeface="Open Sans" pitchFamily="34" charset="0"/>
          </a:endParaRPr>
        </a:p>
      </dgm:t>
    </dgm:pt>
    <dgm:pt modelId="{90BEC763-9739-43F4-9F2B-684E2A0399C1}" type="parTrans" cxnId="{2C9D1DB3-9145-4D6E-AA7A-EEF651EA50F7}">
      <dgm:prSet/>
      <dgm:spPr/>
      <dgm:t>
        <a:bodyPr/>
        <a:lstStyle/>
        <a:p>
          <a:endParaRPr lang="en-US"/>
        </a:p>
      </dgm:t>
    </dgm:pt>
    <dgm:pt modelId="{D709E35D-2F86-408F-8798-E555E43FAF45}" type="sibTrans" cxnId="{2C9D1DB3-9145-4D6E-AA7A-EEF651EA50F7}">
      <dgm:prSet/>
      <dgm:spPr/>
      <dgm:t>
        <a:bodyPr/>
        <a:lstStyle/>
        <a:p>
          <a:endParaRPr lang="en-US"/>
        </a:p>
      </dgm:t>
    </dgm:pt>
    <dgm:pt modelId="{DFAF7BDD-C592-46C4-B1C3-C00F07DB78E3}">
      <dgm:prSet phldrT="[Text]" custT="1"/>
      <dgm:spPr/>
      <dgm:t>
        <a:bodyPr/>
        <a:lstStyle/>
        <a:p>
          <a:pPr algn="just">
            <a:lnSpc>
              <a:spcPct val="100000"/>
            </a:lnSpc>
          </a:pPr>
          <a:r>
            <a:rPr lang="en-GB" sz="2000" b="1" dirty="0">
              <a:solidFill>
                <a:schemeClr val="tx1">
                  <a:lumMod val="75000"/>
                  <a:lumOff val="25000"/>
                </a:schemeClr>
              </a:solidFill>
            </a:rPr>
            <a:t>is liable towards the MA for ensuring that all partners have a legal status, that they have the capacity to manage the project, that they observe the provisions from the Applicant’s Guide</a:t>
          </a:r>
          <a:r>
            <a:rPr lang="ro-RO" sz="2000" b="1" dirty="0">
              <a:solidFill>
                <a:schemeClr val="tx1">
                  <a:lumMod val="75000"/>
                  <a:lumOff val="25000"/>
                </a:schemeClr>
              </a:solidFill>
            </a:rPr>
            <a:t>.</a:t>
          </a:r>
        </a:p>
      </dgm:t>
    </dgm:pt>
    <dgm:pt modelId="{99395105-3F83-4BAC-8528-730EEA0210F9}" type="parTrans" cxnId="{AFF42551-6210-43F6-89D9-9C28BB2817B6}">
      <dgm:prSet/>
      <dgm:spPr/>
      <dgm:t>
        <a:bodyPr/>
        <a:lstStyle/>
        <a:p>
          <a:endParaRPr lang="en-US"/>
        </a:p>
      </dgm:t>
    </dgm:pt>
    <dgm:pt modelId="{261EDC5E-F9C5-415C-AE08-374879FA2A80}" type="sibTrans" cxnId="{AFF42551-6210-43F6-89D9-9C28BB2817B6}">
      <dgm:prSet/>
      <dgm:spPr/>
      <dgm:t>
        <a:bodyPr/>
        <a:lstStyle/>
        <a:p>
          <a:endParaRPr lang="en-US"/>
        </a:p>
      </dgm:t>
    </dgm:pt>
    <dgm:pt modelId="{71A0336D-479B-4EDC-8D4E-05B7EC870D1A}" type="pres">
      <dgm:prSet presAssocID="{A5EC4AA8-AE62-4BCC-B41D-033FC29084AE}" presName="layout" presStyleCnt="0">
        <dgm:presLayoutVars>
          <dgm:chMax/>
          <dgm:chPref/>
          <dgm:dir/>
          <dgm:animOne val="branch"/>
          <dgm:animLvl val="lvl"/>
          <dgm:resizeHandles/>
        </dgm:presLayoutVars>
      </dgm:prSet>
      <dgm:spPr/>
    </dgm:pt>
    <dgm:pt modelId="{8CEC8705-9B23-4F35-B171-5B072512730F}" type="pres">
      <dgm:prSet presAssocID="{F5D58CD9-63F7-4CD5-93B4-0D3ABE0D645D}" presName="root" presStyleCnt="0">
        <dgm:presLayoutVars>
          <dgm:chMax/>
          <dgm:chPref val="4"/>
        </dgm:presLayoutVars>
      </dgm:prSet>
      <dgm:spPr/>
    </dgm:pt>
    <dgm:pt modelId="{9DABA123-F4DD-45F0-B49B-9963C0D8550D}" type="pres">
      <dgm:prSet presAssocID="{F5D58CD9-63F7-4CD5-93B4-0D3ABE0D645D}" presName="rootComposite" presStyleCnt="0">
        <dgm:presLayoutVars/>
      </dgm:prSet>
      <dgm:spPr/>
    </dgm:pt>
    <dgm:pt modelId="{82E04B60-E35E-4A40-BF60-1D1565C42296}" type="pres">
      <dgm:prSet presAssocID="{F5D58CD9-63F7-4CD5-93B4-0D3ABE0D645D}" presName="rootText" presStyleLbl="node0" presStyleIdx="0" presStyleCnt="1">
        <dgm:presLayoutVars>
          <dgm:chMax/>
          <dgm:chPref val="4"/>
        </dgm:presLayoutVars>
      </dgm:prSet>
      <dgm:spPr/>
    </dgm:pt>
    <dgm:pt modelId="{C60964B0-BA8B-4935-9295-20A16355B5C9}" type="pres">
      <dgm:prSet presAssocID="{F5D58CD9-63F7-4CD5-93B4-0D3ABE0D645D}" presName="childShape" presStyleCnt="0">
        <dgm:presLayoutVars>
          <dgm:chMax val="0"/>
          <dgm:chPref val="0"/>
        </dgm:presLayoutVars>
      </dgm:prSet>
      <dgm:spPr/>
    </dgm:pt>
    <dgm:pt modelId="{350FF96D-9E7D-4548-ADE7-82AA22BDAABB}" type="pres">
      <dgm:prSet presAssocID="{69575A74-4CAB-413C-B64D-4669FAAFC78F}" presName="childComposite" presStyleCnt="0">
        <dgm:presLayoutVars>
          <dgm:chMax val="0"/>
          <dgm:chPref val="0"/>
        </dgm:presLayoutVars>
      </dgm:prSet>
      <dgm:spPr/>
    </dgm:pt>
    <dgm:pt modelId="{FC9CCAD0-A064-4433-81CB-61AC87C99D24}" type="pres">
      <dgm:prSet presAssocID="{69575A74-4CAB-413C-B64D-4669FAAFC78F}" presName="Image"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a:ext>
      </dgm:extLst>
    </dgm:pt>
    <dgm:pt modelId="{535FF660-A3D5-4C94-92AF-F0FF6D23849C}" type="pres">
      <dgm:prSet presAssocID="{69575A74-4CAB-413C-B64D-4669FAAFC78F}" presName="childText" presStyleLbl="lnNode1" presStyleIdx="0" presStyleCnt="3">
        <dgm:presLayoutVars>
          <dgm:chMax val="0"/>
          <dgm:chPref val="0"/>
          <dgm:bulletEnabled val="1"/>
        </dgm:presLayoutVars>
      </dgm:prSet>
      <dgm:spPr/>
    </dgm:pt>
    <dgm:pt modelId="{99FA9F5D-777F-47BA-932E-CF2877347D0D}" type="pres">
      <dgm:prSet presAssocID="{DFAF7BDD-C592-46C4-B1C3-C00F07DB78E3}" presName="childComposite" presStyleCnt="0">
        <dgm:presLayoutVars>
          <dgm:chMax val="0"/>
          <dgm:chPref val="0"/>
        </dgm:presLayoutVars>
      </dgm:prSet>
      <dgm:spPr/>
    </dgm:pt>
    <dgm:pt modelId="{9303095D-58F1-4F1D-8CD0-CF6D7167838A}" type="pres">
      <dgm:prSet presAssocID="{DFAF7BDD-C592-46C4-B1C3-C00F07DB78E3}" presName="Image"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mark"/>
        </a:ext>
      </dgm:extLst>
    </dgm:pt>
    <dgm:pt modelId="{609468E4-0391-479D-8F1A-9394575A30A4}" type="pres">
      <dgm:prSet presAssocID="{DFAF7BDD-C592-46C4-B1C3-C00F07DB78E3}" presName="childText" presStyleLbl="lnNode1" presStyleIdx="1" presStyleCnt="3">
        <dgm:presLayoutVars>
          <dgm:chMax val="0"/>
          <dgm:chPref val="0"/>
          <dgm:bulletEnabled val="1"/>
        </dgm:presLayoutVars>
      </dgm:prSet>
      <dgm:spPr/>
    </dgm:pt>
    <dgm:pt modelId="{BE0FB7EE-44CA-45E1-823E-0597F238FFA8}" type="pres">
      <dgm:prSet presAssocID="{253895DD-B056-4125-AF38-9B288774758B}" presName="childComposite" presStyleCnt="0">
        <dgm:presLayoutVars>
          <dgm:chMax val="0"/>
          <dgm:chPref val="0"/>
        </dgm:presLayoutVars>
      </dgm:prSet>
      <dgm:spPr/>
    </dgm:pt>
    <dgm:pt modelId="{A0CD6E5D-487A-4E4A-9E27-0C7E62A3C567}" type="pres">
      <dgm:prSet presAssocID="{253895DD-B056-4125-AF38-9B288774758B}" presName="Image"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heckmark"/>
        </a:ext>
      </dgm:extLst>
    </dgm:pt>
    <dgm:pt modelId="{54883EFB-0112-4D87-AC21-0011CD9785AC}" type="pres">
      <dgm:prSet presAssocID="{253895DD-B056-4125-AF38-9B288774758B}" presName="childText" presStyleLbl="lnNode1" presStyleIdx="2" presStyleCnt="3">
        <dgm:presLayoutVars>
          <dgm:chMax val="0"/>
          <dgm:chPref val="0"/>
          <dgm:bulletEnabled val="1"/>
        </dgm:presLayoutVars>
      </dgm:prSet>
      <dgm:spPr/>
    </dgm:pt>
  </dgm:ptLst>
  <dgm:cxnLst>
    <dgm:cxn modelId="{D970DB01-0181-4E6B-8DDF-8359B643E1DF}" srcId="{A5EC4AA8-AE62-4BCC-B41D-033FC29084AE}" destId="{F5D58CD9-63F7-4CD5-93B4-0D3ABE0D645D}" srcOrd="0" destOrd="0" parTransId="{2A4D31C0-7E90-416C-AF4E-CA53DADDBA57}" sibTransId="{E778C253-71C1-41C0-9BED-D4F9B5090010}"/>
    <dgm:cxn modelId="{910C0F27-E184-41E7-BE2B-548A6964FDB0}" type="presOf" srcId="{F5D58CD9-63F7-4CD5-93B4-0D3ABE0D645D}" destId="{82E04B60-E35E-4A40-BF60-1D1565C42296}" srcOrd="0" destOrd="0" presId="urn:microsoft.com/office/officeart/2008/layout/PictureAccentList"/>
    <dgm:cxn modelId="{AFF42551-6210-43F6-89D9-9C28BB2817B6}" srcId="{F5D58CD9-63F7-4CD5-93B4-0D3ABE0D645D}" destId="{DFAF7BDD-C592-46C4-B1C3-C00F07DB78E3}" srcOrd="1" destOrd="0" parTransId="{99395105-3F83-4BAC-8528-730EEA0210F9}" sibTransId="{261EDC5E-F9C5-415C-AE08-374879FA2A80}"/>
    <dgm:cxn modelId="{FD24FC75-32E5-4FCD-9EF8-4C69FCFA70D9}" type="presOf" srcId="{A5EC4AA8-AE62-4BCC-B41D-033FC29084AE}" destId="{71A0336D-479B-4EDC-8D4E-05B7EC870D1A}" srcOrd="0" destOrd="0" presId="urn:microsoft.com/office/officeart/2008/layout/PictureAccentList"/>
    <dgm:cxn modelId="{2C9D1DB3-9145-4D6E-AA7A-EEF651EA50F7}" srcId="{F5D58CD9-63F7-4CD5-93B4-0D3ABE0D645D}" destId="{253895DD-B056-4125-AF38-9B288774758B}" srcOrd="2" destOrd="0" parTransId="{90BEC763-9739-43F4-9F2B-684E2A0399C1}" sibTransId="{D709E35D-2F86-408F-8798-E555E43FAF45}"/>
    <dgm:cxn modelId="{E8FCF5B7-2FE5-4FEA-A091-4C86379F397E}" type="presOf" srcId="{69575A74-4CAB-413C-B64D-4669FAAFC78F}" destId="{535FF660-A3D5-4C94-92AF-F0FF6D23849C}" srcOrd="0" destOrd="0" presId="urn:microsoft.com/office/officeart/2008/layout/PictureAccentList"/>
    <dgm:cxn modelId="{71D8F3CB-E147-45B4-9D88-EEBEB53923CA}" srcId="{F5D58CD9-63F7-4CD5-93B4-0D3ABE0D645D}" destId="{69575A74-4CAB-413C-B64D-4669FAAFC78F}" srcOrd="0" destOrd="0" parTransId="{6B5A40A2-D752-4292-8D11-A7869FEAA5C9}" sibTransId="{F0EBC853-DB32-4C17-AE96-676E5FA7263D}"/>
    <dgm:cxn modelId="{4EBD77EA-701E-48A4-9814-06497B1AE126}" type="presOf" srcId="{253895DD-B056-4125-AF38-9B288774758B}" destId="{54883EFB-0112-4D87-AC21-0011CD9785AC}" srcOrd="0" destOrd="0" presId="urn:microsoft.com/office/officeart/2008/layout/PictureAccentList"/>
    <dgm:cxn modelId="{A23EDDF7-C5F3-4679-9BFC-3F86FBBE48B8}" type="presOf" srcId="{DFAF7BDD-C592-46C4-B1C3-C00F07DB78E3}" destId="{609468E4-0391-479D-8F1A-9394575A30A4}" srcOrd="0" destOrd="0" presId="urn:microsoft.com/office/officeart/2008/layout/PictureAccentList"/>
    <dgm:cxn modelId="{457287F1-87A5-4F21-94DE-5C0AF56E7DAB}" type="presParOf" srcId="{71A0336D-479B-4EDC-8D4E-05B7EC870D1A}" destId="{8CEC8705-9B23-4F35-B171-5B072512730F}" srcOrd="0" destOrd="0" presId="urn:microsoft.com/office/officeart/2008/layout/PictureAccentList"/>
    <dgm:cxn modelId="{2346422B-EC99-44C1-979A-548BF99AB55C}" type="presParOf" srcId="{8CEC8705-9B23-4F35-B171-5B072512730F}" destId="{9DABA123-F4DD-45F0-B49B-9963C0D8550D}" srcOrd="0" destOrd="0" presId="urn:microsoft.com/office/officeart/2008/layout/PictureAccentList"/>
    <dgm:cxn modelId="{2EAA927C-B793-45FB-81E7-F184A2D1107B}" type="presParOf" srcId="{9DABA123-F4DD-45F0-B49B-9963C0D8550D}" destId="{82E04B60-E35E-4A40-BF60-1D1565C42296}" srcOrd="0" destOrd="0" presId="urn:microsoft.com/office/officeart/2008/layout/PictureAccentList"/>
    <dgm:cxn modelId="{EE4DADDB-DDCB-4441-9069-92E21FE641BD}" type="presParOf" srcId="{8CEC8705-9B23-4F35-B171-5B072512730F}" destId="{C60964B0-BA8B-4935-9295-20A16355B5C9}" srcOrd="1" destOrd="0" presId="urn:microsoft.com/office/officeart/2008/layout/PictureAccentList"/>
    <dgm:cxn modelId="{596101CE-5CCF-42AC-9F44-3E836CEEC9BE}" type="presParOf" srcId="{C60964B0-BA8B-4935-9295-20A16355B5C9}" destId="{350FF96D-9E7D-4548-ADE7-82AA22BDAABB}" srcOrd="0" destOrd="0" presId="urn:microsoft.com/office/officeart/2008/layout/PictureAccentList"/>
    <dgm:cxn modelId="{869EB6FB-56B6-43C3-AC2A-876DE15F8D81}" type="presParOf" srcId="{350FF96D-9E7D-4548-ADE7-82AA22BDAABB}" destId="{FC9CCAD0-A064-4433-81CB-61AC87C99D24}" srcOrd="0" destOrd="0" presId="urn:microsoft.com/office/officeart/2008/layout/PictureAccentList"/>
    <dgm:cxn modelId="{97AD466E-7793-4838-B665-398A8A07C771}" type="presParOf" srcId="{350FF96D-9E7D-4548-ADE7-82AA22BDAABB}" destId="{535FF660-A3D5-4C94-92AF-F0FF6D23849C}" srcOrd="1" destOrd="0" presId="urn:microsoft.com/office/officeart/2008/layout/PictureAccentList"/>
    <dgm:cxn modelId="{43153664-D5ED-41BD-A17F-7FCF0059351D}" type="presParOf" srcId="{C60964B0-BA8B-4935-9295-20A16355B5C9}" destId="{99FA9F5D-777F-47BA-932E-CF2877347D0D}" srcOrd="1" destOrd="0" presId="urn:microsoft.com/office/officeart/2008/layout/PictureAccentList"/>
    <dgm:cxn modelId="{C709DB2C-B6B8-4756-813D-92BFB220E3EB}" type="presParOf" srcId="{99FA9F5D-777F-47BA-932E-CF2877347D0D}" destId="{9303095D-58F1-4F1D-8CD0-CF6D7167838A}" srcOrd="0" destOrd="0" presId="urn:microsoft.com/office/officeart/2008/layout/PictureAccentList"/>
    <dgm:cxn modelId="{435A938E-D8F5-4479-80B8-289AB1A38BE8}" type="presParOf" srcId="{99FA9F5D-777F-47BA-932E-CF2877347D0D}" destId="{609468E4-0391-479D-8F1A-9394575A30A4}" srcOrd="1" destOrd="0" presId="urn:microsoft.com/office/officeart/2008/layout/PictureAccentList"/>
    <dgm:cxn modelId="{32FD2F35-0D65-4D9C-807F-80176955908B}" type="presParOf" srcId="{C60964B0-BA8B-4935-9295-20A16355B5C9}" destId="{BE0FB7EE-44CA-45E1-823E-0597F238FFA8}" srcOrd="2" destOrd="0" presId="urn:microsoft.com/office/officeart/2008/layout/PictureAccentList"/>
    <dgm:cxn modelId="{370B3003-E3F4-440B-88A6-A9830F9D8734}" type="presParOf" srcId="{BE0FB7EE-44CA-45E1-823E-0597F238FFA8}" destId="{A0CD6E5D-487A-4E4A-9E27-0C7E62A3C567}" srcOrd="0" destOrd="0" presId="urn:microsoft.com/office/officeart/2008/layout/PictureAccentList"/>
    <dgm:cxn modelId="{18A1C7F7-9BC2-40A2-B2F8-62BF3F9DC63C}" type="presParOf" srcId="{BE0FB7EE-44CA-45E1-823E-0597F238FFA8}" destId="{54883EFB-0112-4D87-AC21-0011CD9785AC}"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EC4AA8-AE62-4BCC-B41D-033FC29084AE}" type="doc">
      <dgm:prSet loTypeId="urn:microsoft.com/office/officeart/2008/layout/PictureAccentList" loCatId="list" qsTypeId="urn:microsoft.com/office/officeart/2005/8/quickstyle/simple1" qsCatId="simple" csTypeId="urn:microsoft.com/office/officeart/2005/8/colors/colorful1#2" csCatId="colorful" phldr="1"/>
      <dgm:spPr/>
      <dgm:t>
        <a:bodyPr/>
        <a:lstStyle/>
        <a:p>
          <a:endParaRPr lang="ro-RO"/>
        </a:p>
      </dgm:t>
    </dgm:pt>
    <dgm:pt modelId="{F5D58CD9-63F7-4CD5-93B4-0D3ABE0D645D}">
      <dgm:prSet phldrT="[Text]" custT="1"/>
      <dgm:spPr/>
      <dgm:t>
        <a:bodyPr lIns="0" tIns="0" rIns="0" bIns="0"/>
        <a:lstStyle/>
        <a:p>
          <a:r>
            <a:rPr lang="en-US" sz="2400" b="1" dirty="0">
              <a:latin typeface="Open Sans" pitchFamily="34" charset="0"/>
              <a:ea typeface="Open Sans" pitchFamily="34" charset="0"/>
              <a:cs typeface="Open Sans" pitchFamily="34" charset="0"/>
            </a:rPr>
            <a:t>Lead Partner Partnership Agreement     </a:t>
          </a:r>
          <a:endParaRPr lang="ro-RO" sz="2400" b="1" dirty="0">
            <a:latin typeface="Open Sans" pitchFamily="34" charset="0"/>
            <a:ea typeface="Open Sans" pitchFamily="34" charset="0"/>
            <a:cs typeface="Open Sans" pitchFamily="34" charset="0"/>
          </a:endParaRPr>
        </a:p>
        <a:p>
          <a:r>
            <a:rPr lang="en-US" sz="2400" b="1" dirty="0">
              <a:latin typeface="Open Sans" pitchFamily="34" charset="0"/>
              <a:ea typeface="Open Sans" pitchFamily="34" charset="0"/>
              <a:cs typeface="Open Sans" pitchFamily="34" charset="0"/>
            </a:rPr>
            <a:t>Art. 7 A.</a:t>
          </a:r>
          <a:endParaRPr lang="ro-RO" sz="2400" b="1" dirty="0">
            <a:latin typeface="Open Sans" pitchFamily="34" charset="0"/>
            <a:ea typeface="Open Sans" pitchFamily="34" charset="0"/>
            <a:cs typeface="Open Sans" pitchFamily="34" charset="0"/>
          </a:endParaRPr>
        </a:p>
      </dgm:t>
    </dgm:pt>
    <dgm:pt modelId="{2A4D31C0-7E90-416C-AF4E-CA53DADDBA57}" type="parTrans" cxnId="{D970DB01-0181-4E6B-8DDF-8359B643E1DF}">
      <dgm:prSet/>
      <dgm:spPr/>
      <dgm:t>
        <a:bodyPr/>
        <a:lstStyle/>
        <a:p>
          <a:endParaRPr lang="en-US"/>
        </a:p>
      </dgm:t>
    </dgm:pt>
    <dgm:pt modelId="{E778C253-71C1-41C0-9BED-D4F9B5090010}" type="sibTrans" cxnId="{D970DB01-0181-4E6B-8DDF-8359B643E1DF}">
      <dgm:prSet/>
      <dgm:spPr/>
      <dgm:t>
        <a:bodyPr/>
        <a:lstStyle/>
        <a:p>
          <a:endParaRPr lang="en-US"/>
        </a:p>
      </dgm:t>
    </dgm:pt>
    <dgm:pt modelId="{69575A74-4CAB-413C-B64D-4669FAAFC78F}">
      <dgm:prSet phldrT="[Text]" custT="1"/>
      <dgm:spPr/>
      <dgm:t>
        <a:bodyPr/>
        <a:lstStyle/>
        <a:p>
          <a:pPr algn="just">
            <a:lnSpc>
              <a:spcPct val="100000"/>
            </a:lnSpc>
          </a:pPr>
          <a:r>
            <a:rPr lang="en-GB" sz="2000" b="1" dirty="0">
              <a:solidFill>
                <a:schemeClr val="bg1"/>
              </a:solidFill>
            </a:rPr>
            <a:t>must answer all written requests from the MA, JS or other bodies involved in the implementation of the Programme within the deadline</a:t>
          </a:r>
          <a:r>
            <a:rPr lang="ro-RO" sz="2000" b="1" dirty="0">
              <a:solidFill>
                <a:schemeClr val="bg1"/>
              </a:solidFill>
            </a:rPr>
            <a:t>.</a:t>
          </a:r>
          <a:r>
            <a:rPr lang="en-US" sz="2000" b="1" dirty="0">
              <a:latin typeface="Open Sans" pitchFamily="34" charset="0"/>
              <a:ea typeface="Open Sans" pitchFamily="34" charset="0"/>
              <a:cs typeface="Open Sans" pitchFamily="34" charset="0"/>
            </a:rPr>
            <a:t> </a:t>
          </a:r>
          <a:endParaRPr lang="ro-RO" sz="2000" b="1" dirty="0">
            <a:latin typeface="Open Sans" pitchFamily="34" charset="0"/>
            <a:ea typeface="Open Sans" pitchFamily="34" charset="0"/>
            <a:cs typeface="Open Sans" pitchFamily="34" charset="0"/>
          </a:endParaRPr>
        </a:p>
      </dgm:t>
    </dgm:pt>
    <dgm:pt modelId="{6B5A40A2-D752-4292-8D11-A7869FEAA5C9}" type="parTrans" cxnId="{71D8F3CB-E147-45B4-9D88-EEBEB53923CA}">
      <dgm:prSet/>
      <dgm:spPr/>
      <dgm:t>
        <a:bodyPr/>
        <a:lstStyle/>
        <a:p>
          <a:endParaRPr lang="en-US"/>
        </a:p>
      </dgm:t>
    </dgm:pt>
    <dgm:pt modelId="{F0EBC853-DB32-4C17-AE96-676E5FA7263D}" type="sibTrans" cxnId="{71D8F3CB-E147-45B4-9D88-EEBEB53923CA}">
      <dgm:prSet/>
      <dgm:spPr/>
      <dgm:t>
        <a:bodyPr/>
        <a:lstStyle/>
        <a:p>
          <a:endParaRPr lang="en-US"/>
        </a:p>
      </dgm:t>
    </dgm:pt>
    <dgm:pt modelId="{253895DD-B056-4125-AF38-9B288774758B}">
      <dgm:prSet phldrT="[Text]" custT="1"/>
      <dgm:spPr/>
      <dgm:t>
        <a:bodyPr/>
        <a:lstStyle/>
        <a:p>
          <a:pPr algn="just">
            <a:lnSpc>
              <a:spcPct val="100000"/>
            </a:lnSpc>
          </a:pPr>
          <a:r>
            <a:rPr lang="en-GB" sz="2000" b="1" dirty="0">
              <a:solidFill>
                <a:schemeClr val="tx1">
                  <a:lumMod val="75000"/>
                  <a:lumOff val="25000"/>
                </a:schemeClr>
              </a:solidFill>
            </a:rPr>
            <a:t>is responsible for gathering the information from all partners in due time</a:t>
          </a:r>
          <a:r>
            <a:rPr lang="ro-RO" sz="2000" b="1" dirty="0">
              <a:solidFill>
                <a:schemeClr val="tx1">
                  <a:lumMod val="75000"/>
                  <a:lumOff val="25000"/>
                </a:schemeClr>
              </a:solidFill>
            </a:rPr>
            <a:t>.</a:t>
          </a:r>
          <a:endParaRPr lang="ro-RO" sz="2000" b="1" dirty="0">
            <a:solidFill>
              <a:schemeClr val="tx1">
                <a:lumMod val="75000"/>
                <a:lumOff val="25000"/>
              </a:schemeClr>
            </a:solidFill>
            <a:latin typeface="Open Sans" pitchFamily="34" charset="0"/>
            <a:ea typeface="Open Sans" pitchFamily="34" charset="0"/>
            <a:cs typeface="Open Sans" pitchFamily="34" charset="0"/>
          </a:endParaRPr>
        </a:p>
      </dgm:t>
    </dgm:pt>
    <dgm:pt modelId="{90BEC763-9739-43F4-9F2B-684E2A0399C1}" type="parTrans" cxnId="{2C9D1DB3-9145-4D6E-AA7A-EEF651EA50F7}">
      <dgm:prSet/>
      <dgm:spPr/>
      <dgm:t>
        <a:bodyPr/>
        <a:lstStyle/>
        <a:p>
          <a:endParaRPr lang="en-US"/>
        </a:p>
      </dgm:t>
    </dgm:pt>
    <dgm:pt modelId="{D709E35D-2F86-408F-8798-E555E43FAF45}" type="sibTrans" cxnId="{2C9D1DB3-9145-4D6E-AA7A-EEF651EA50F7}">
      <dgm:prSet/>
      <dgm:spPr/>
      <dgm:t>
        <a:bodyPr/>
        <a:lstStyle/>
        <a:p>
          <a:endParaRPr lang="en-US"/>
        </a:p>
      </dgm:t>
    </dgm:pt>
    <dgm:pt modelId="{CF56ED42-A90D-478A-9520-1B53CF938BE3}">
      <dgm:prSet phldrT="[Text]" custT="1"/>
      <dgm:spPr/>
      <dgm:t>
        <a:bodyPr/>
        <a:lstStyle/>
        <a:p>
          <a:pPr algn="just">
            <a:lnSpc>
              <a:spcPct val="100000"/>
            </a:lnSpc>
          </a:pPr>
          <a:r>
            <a:rPr lang="en-GB" sz="2000" b="1" dirty="0">
              <a:solidFill>
                <a:schemeClr val="bg1"/>
              </a:solidFill>
            </a:rPr>
            <a:t>must implement the recommendations received after an audit or control, otherwise the MA has the right to terminate the contract. The Lead Partner ensures that the partners fulfil this obligation</a:t>
          </a:r>
          <a:r>
            <a:rPr lang="ro-RO" sz="2000" b="1" dirty="0"/>
            <a:t>.</a:t>
          </a:r>
          <a:endParaRPr lang="ro-RO" sz="2000" b="1" dirty="0">
            <a:latin typeface="Open Sans" pitchFamily="34" charset="0"/>
            <a:ea typeface="Open Sans" pitchFamily="34" charset="0"/>
            <a:cs typeface="Open Sans" pitchFamily="34" charset="0"/>
          </a:endParaRPr>
        </a:p>
      </dgm:t>
    </dgm:pt>
    <dgm:pt modelId="{E55B073B-0C57-42FB-B6C6-A57923BC3ABB}" type="parTrans" cxnId="{CBE40849-FD3D-44FA-9B23-8DCE1809E1DD}">
      <dgm:prSet/>
      <dgm:spPr/>
      <dgm:t>
        <a:bodyPr/>
        <a:lstStyle/>
        <a:p>
          <a:endParaRPr lang="en-GB"/>
        </a:p>
      </dgm:t>
    </dgm:pt>
    <dgm:pt modelId="{DBCFBB85-FF2D-4E00-8FB9-D391871457B5}" type="sibTrans" cxnId="{CBE40849-FD3D-44FA-9B23-8DCE1809E1DD}">
      <dgm:prSet/>
      <dgm:spPr/>
      <dgm:t>
        <a:bodyPr/>
        <a:lstStyle/>
        <a:p>
          <a:endParaRPr lang="en-GB"/>
        </a:p>
      </dgm:t>
    </dgm:pt>
    <dgm:pt modelId="{77AF4ACC-3021-4677-8D35-CB4899AA79B7}" type="pres">
      <dgm:prSet presAssocID="{A5EC4AA8-AE62-4BCC-B41D-033FC29084AE}" presName="layout" presStyleCnt="0">
        <dgm:presLayoutVars>
          <dgm:chMax/>
          <dgm:chPref/>
          <dgm:dir/>
          <dgm:animOne val="branch"/>
          <dgm:animLvl val="lvl"/>
          <dgm:resizeHandles/>
        </dgm:presLayoutVars>
      </dgm:prSet>
      <dgm:spPr/>
    </dgm:pt>
    <dgm:pt modelId="{97F2CD30-40F0-4367-B2A6-969F97C06FDD}" type="pres">
      <dgm:prSet presAssocID="{F5D58CD9-63F7-4CD5-93B4-0D3ABE0D645D}" presName="root" presStyleCnt="0">
        <dgm:presLayoutVars>
          <dgm:chMax/>
          <dgm:chPref val="4"/>
        </dgm:presLayoutVars>
      </dgm:prSet>
      <dgm:spPr/>
    </dgm:pt>
    <dgm:pt modelId="{5B964231-B9C3-4956-ABA4-AD5350DFE262}" type="pres">
      <dgm:prSet presAssocID="{F5D58CD9-63F7-4CD5-93B4-0D3ABE0D645D}" presName="rootComposite" presStyleCnt="0">
        <dgm:presLayoutVars/>
      </dgm:prSet>
      <dgm:spPr/>
    </dgm:pt>
    <dgm:pt modelId="{2A503782-52FB-466A-BB3E-8D8C33E9176D}" type="pres">
      <dgm:prSet presAssocID="{F5D58CD9-63F7-4CD5-93B4-0D3ABE0D645D}" presName="rootText" presStyleLbl="node0" presStyleIdx="0" presStyleCnt="1">
        <dgm:presLayoutVars>
          <dgm:chMax/>
          <dgm:chPref val="4"/>
        </dgm:presLayoutVars>
      </dgm:prSet>
      <dgm:spPr/>
    </dgm:pt>
    <dgm:pt modelId="{72E88825-431B-407F-88C9-A36A392C7616}" type="pres">
      <dgm:prSet presAssocID="{F5D58CD9-63F7-4CD5-93B4-0D3ABE0D645D}" presName="childShape" presStyleCnt="0">
        <dgm:presLayoutVars>
          <dgm:chMax val="0"/>
          <dgm:chPref val="0"/>
        </dgm:presLayoutVars>
      </dgm:prSet>
      <dgm:spPr/>
    </dgm:pt>
    <dgm:pt modelId="{F4DCFB41-58DB-4CAF-952B-3A4FA927A170}" type="pres">
      <dgm:prSet presAssocID="{69575A74-4CAB-413C-B64D-4669FAAFC78F}" presName="childComposite" presStyleCnt="0">
        <dgm:presLayoutVars>
          <dgm:chMax val="0"/>
          <dgm:chPref val="0"/>
        </dgm:presLayoutVars>
      </dgm:prSet>
      <dgm:spPr/>
    </dgm:pt>
    <dgm:pt modelId="{854DD058-952C-489E-9016-01B8F3FE7043}" type="pres">
      <dgm:prSet presAssocID="{69575A74-4CAB-413C-B64D-4669FAAFC78F}" presName="Image"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a:ext>
      </dgm:extLst>
    </dgm:pt>
    <dgm:pt modelId="{FC0D2066-600C-489D-AA7C-21258B0E6166}" type="pres">
      <dgm:prSet presAssocID="{69575A74-4CAB-413C-B64D-4669FAAFC78F}" presName="childText" presStyleLbl="lnNode1" presStyleIdx="0" presStyleCnt="3">
        <dgm:presLayoutVars>
          <dgm:chMax val="0"/>
          <dgm:chPref val="0"/>
          <dgm:bulletEnabled val="1"/>
        </dgm:presLayoutVars>
      </dgm:prSet>
      <dgm:spPr/>
    </dgm:pt>
    <dgm:pt modelId="{44DEE241-BF72-46F1-8147-A11A659BD1FD}" type="pres">
      <dgm:prSet presAssocID="{253895DD-B056-4125-AF38-9B288774758B}" presName="childComposite" presStyleCnt="0">
        <dgm:presLayoutVars>
          <dgm:chMax val="0"/>
          <dgm:chPref val="0"/>
        </dgm:presLayoutVars>
      </dgm:prSet>
      <dgm:spPr/>
    </dgm:pt>
    <dgm:pt modelId="{F9038CA1-E0F1-4FEB-933F-4AC24A9D445E}" type="pres">
      <dgm:prSet presAssocID="{253895DD-B056-4125-AF38-9B288774758B}" presName="Image"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mark"/>
        </a:ext>
      </dgm:extLst>
    </dgm:pt>
    <dgm:pt modelId="{741FCB4A-B90D-43C8-B760-8E2A69D85EA4}" type="pres">
      <dgm:prSet presAssocID="{253895DD-B056-4125-AF38-9B288774758B}" presName="childText" presStyleLbl="lnNode1" presStyleIdx="1" presStyleCnt="3">
        <dgm:presLayoutVars>
          <dgm:chMax val="0"/>
          <dgm:chPref val="0"/>
          <dgm:bulletEnabled val="1"/>
        </dgm:presLayoutVars>
      </dgm:prSet>
      <dgm:spPr/>
    </dgm:pt>
    <dgm:pt modelId="{E0C7E895-B718-4F51-A64D-72DCA0CC5836}" type="pres">
      <dgm:prSet presAssocID="{CF56ED42-A90D-478A-9520-1B53CF938BE3}" presName="childComposite" presStyleCnt="0">
        <dgm:presLayoutVars>
          <dgm:chMax val="0"/>
          <dgm:chPref val="0"/>
        </dgm:presLayoutVars>
      </dgm:prSet>
      <dgm:spPr/>
    </dgm:pt>
    <dgm:pt modelId="{8E1897EC-6FBC-4523-8CF7-8A8C099C444C}" type="pres">
      <dgm:prSet presAssocID="{CF56ED42-A90D-478A-9520-1B53CF938BE3}" presName="Image"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heckmark"/>
        </a:ext>
      </dgm:extLst>
    </dgm:pt>
    <dgm:pt modelId="{BC93F2CC-A08E-4A48-A604-BD97B87F61B7}" type="pres">
      <dgm:prSet presAssocID="{CF56ED42-A90D-478A-9520-1B53CF938BE3}" presName="childText" presStyleLbl="lnNode1" presStyleIdx="2" presStyleCnt="3">
        <dgm:presLayoutVars>
          <dgm:chMax val="0"/>
          <dgm:chPref val="0"/>
          <dgm:bulletEnabled val="1"/>
        </dgm:presLayoutVars>
      </dgm:prSet>
      <dgm:spPr/>
    </dgm:pt>
  </dgm:ptLst>
  <dgm:cxnLst>
    <dgm:cxn modelId="{D970DB01-0181-4E6B-8DDF-8359B643E1DF}" srcId="{A5EC4AA8-AE62-4BCC-B41D-033FC29084AE}" destId="{F5D58CD9-63F7-4CD5-93B4-0D3ABE0D645D}" srcOrd="0" destOrd="0" parTransId="{2A4D31C0-7E90-416C-AF4E-CA53DADDBA57}" sibTransId="{E778C253-71C1-41C0-9BED-D4F9B5090010}"/>
    <dgm:cxn modelId="{BDC67B1D-6E39-4FCF-850C-8A98088205CB}" type="presOf" srcId="{253895DD-B056-4125-AF38-9B288774758B}" destId="{741FCB4A-B90D-43C8-B760-8E2A69D85EA4}" srcOrd="0" destOrd="0" presId="urn:microsoft.com/office/officeart/2008/layout/PictureAccentList"/>
    <dgm:cxn modelId="{5BC30B45-10C8-4156-8BA1-B692788C1E5B}" type="presOf" srcId="{CF56ED42-A90D-478A-9520-1B53CF938BE3}" destId="{BC93F2CC-A08E-4A48-A604-BD97B87F61B7}" srcOrd="0" destOrd="0" presId="urn:microsoft.com/office/officeart/2008/layout/PictureAccentList"/>
    <dgm:cxn modelId="{CBE40849-FD3D-44FA-9B23-8DCE1809E1DD}" srcId="{F5D58CD9-63F7-4CD5-93B4-0D3ABE0D645D}" destId="{CF56ED42-A90D-478A-9520-1B53CF938BE3}" srcOrd="2" destOrd="0" parTransId="{E55B073B-0C57-42FB-B6C6-A57923BC3ABB}" sibTransId="{DBCFBB85-FF2D-4E00-8FB9-D391871457B5}"/>
    <dgm:cxn modelId="{5DB93EB2-BEBA-4420-884A-F47974393E16}" type="presOf" srcId="{A5EC4AA8-AE62-4BCC-B41D-033FC29084AE}" destId="{77AF4ACC-3021-4677-8D35-CB4899AA79B7}" srcOrd="0" destOrd="0" presId="urn:microsoft.com/office/officeart/2008/layout/PictureAccentList"/>
    <dgm:cxn modelId="{2C9D1DB3-9145-4D6E-AA7A-EEF651EA50F7}" srcId="{F5D58CD9-63F7-4CD5-93B4-0D3ABE0D645D}" destId="{253895DD-B056-4125-AF38-9B288774758B}" srcOrd="1" destOrd="0" parTransId="{90BEC763-9739-43F4-9F2B-684E2A0399C1}" sibTransId="{D709E35D-2F86-408F-8798-E555E43FAF45}"/>
    <dgm:cxn modelId="{A1DEA9C4-BD17-4634-8891-82D1CF3C468E}" type="presOf" srcId="{F5D58CD9-63F7-4CD5-93B4-0D3ABE0D645D}" destId="{2A503782-52FB-466A-BB3E-8D8C33E9176D}" srcOrd="0" destOrd="0" presId="urn:microsoft.com/office/officeart/2008/layout/PictureAccentList"/>
    <dgm:cxn modelId="{71D8F3CB-E147-45B4-9D88-EEBEB53923CA}" srcId="{F5D58CD9-63F7-4CD5-93B4-0D3ABE0D645D}" destId="{69575A74-4CAB-413C-B64D-4669FAAFC78F}" srcOrd="0" destOrd="0" parTransId="{6B5A40A2-D752-4292-8D11-A7869FEAA5C9}" sibTransId="{F0EBC853-DB32-4C17-AE96-676E5FA7263D}"/>
    <dgm:cxn modelId="{F8CA85E5-CC34-4778-8BA2-402AC0D44B32}" type="presOf" srcId="{69575A74-4CAB-413C-B64D-4669FAAFC78F}" destId="{FC0D2066-600C-489D-AA7C-21258B0E6166}" srcOrd="0" destOrd="0" presId="urn:microsoft.com/office/officeart/2008/layout/PictureAccentList"/>
    <dgm:cxn modelId="{66D02C25-E476-4DC0-A280-9B435CEF8472}" type="presParOf" srcId="{77AF4ACC-3021-4677-8D35-CB4899AA79B7}" destId="{97F2CD30-40F0-4367-B2A6-969F97C06FDD}" srcOrd="0" destOrd="0" presId="urn:microsoft.com/office/officeart/2008/layout/PictureAccentList"/>
    <dgm:cxn modelId="{357BE0EC-2922-45D7-A833-19ABC99A6AC4}" type="presParOf" srcId="{97F2CD30-40F0-4367-B2A6-969F97C06FDD}" destId="{5B964231-B9C3-4956-ABA4-AD5350DFE262}" srcOrd="0" destOrd="0" presId="urn:microsoft.com/office/officeart/2008/layout/PictureAccentList"/>
    <dgm:cxn modelId="{4644FD12-B874-4ED0-B54C-1E3C6A06B71E}" type="presParOf" srcId="{5B964231-B9C3-4956-ABA4-AD5350DFE262}" destId="{2A503782-52FB-466A-BB3E-8D8C33E9176D}" srcOrd="0" destOrd="0" presId="urn:microsoft.com/office/officeart/2008/layout/PictureAccentList"/>
    <dgm:cxn modelId="{EA89AE9A-BD7E-40C3-B2A5-1E11A37A2E2F}" type="presParOf" srcId="{97F2CD30-40F0-4367-B2A6-969F97C06FDD}" destId="{72E88825-431B-407F-88C9-A36A392C7616}" srcOrd="1" destOrd="0" presId="urn:microsoft.com/office/officeart/2008/layout/PictureAccentList"/>
    <dgm:cxn modelId="{6405DE76-0DD3-4629-AEC2-D38C149893BF}" type="presParOf" srcId="{72E88825-431B-407F-88C9-A36A392C7616}" destId="{F4DCFB41-58DB-4CAF-952B-3A4FA927A170}" srcOrd="0" destOrd="0" presId="urn:microsoft.com/office/officeart/2008/layout/PictureAccentList"/>
    <dgm:cxn modelId="{84B840BC-A75D-4CB4-B509-3F42B9EDEDA5}" type="presParOf" srcId="{F4DCFB41-58DB-4CAF-952B-3A4FA927A170}" destId="{854DD058-952C-489E-9016-01B8F3FE7043}" srcOrd="0" destOrd="0" presId="urn:microsoft.com/office/officeart/2008/layout/PictureAccentList"/>
    <dgm:cxn modelId="{FBF924EA-90FF-448E-BAF6-4057FAFD615A}" type="presParOf" srcId="{F4DCFB41-58DB-4CAF-952B-3A4FA927A170}" destId="{FC0D2066-600C-489D-AA7C-21258B0E6166}" srcOrd="1" destOrd="0" presId="urn:microsoft.com/office/officeart/2008/layout/PictureAccentList"/>
    <dgm:cxn modelId="{0B8F9771-52D2-4748-B4E0-CABA6E4CD87C}" type="presParOf" srcId="{72E88825-431B-407F-88C9-A36A392C7616}" destId="{44DEE241-BF72-46F1-8147-A11A659BD1FD}" srcOrd="1" destOrd="0" presId="urn:microsoft.com/office/officeart/2008/layout/PictureAccentList"/>
    <dgm:cxn modelId="{DC8391E4-7C52-446B-80B8-3B4362000261}" type="presParOf" srcId="{44DEE241-BF72-46F1-8147-A11A659BD1FD}" destId="{F9038CA1-E0F1-4FEB-933F-4AC24A9D445E}" srcOrd="0" destOrd="0" presId="urn:microsoft.com/office/officeart/2008/layout/PictureAccentList"/>
    <dgm:cxn modelId="{1C6F4415-668C-471F-B9CB-FBC160248749}" type="presParOf" srcId="{44DEE241-BF72-46F1-8147-A11A659BD1FD}" destId="{741FCB4A-B90D-43C8-B760-8E2A69D85EA4}" srcOrd="1" destOrd="0" presId="urn:microsoft.com/office/officeart/2008/layout/PictureAccentList"/>
    <dgm:cxn modelId="{2B360793-DB5A-4E20-AF91-3D6AB1C4FD80}" type="presParOf" srcId="{72E88825-431B-407F-88C9-A36A392C7616}" destId="{E0C7E895-B718-4F51-A64D-72DCA0CC5836}" srcOrd="2" destOrd="0" presId="urn:microsoft.com/office/officeart/2008/layout/PictureAccentList"/>
    <dgm:cxn modelId="{FE3D9DC5-CDED-4500-930D-0EE296FDDD58}" type="presParOf" srcId="{E0C7E895-B718-4F51-A64D-72DCA0CC5836}" destId="{8E1897EC-6FBC-4523-8CF7-8A8C099C444C}" srcOrd="0" destOrd="0" presId="urn:microsoft.com/office/officeart/2008/layout/PictureAccentList"/>
    <dgm:cxn modelId="{2D402E6D-149A-422B-BD7B-8182DB145E64}" type="presParOf" srcId="{E0C7E895-B718-4F51-A64D-72DCA0CC5836}" destId="{BC93F2CC-A08E-4A48-A604-BD97B87F61B7}"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5EC4AA8-AE62-4BCC-B41D-033FC29084AE}" type="doc">
      <dgm:prSet loTypeId="urn:microsoft.com/office/officeart/2008/layout/PictureAccentList" loCatId="list" qsTypeId="urn:microsoft.com/office/officeart/2005/8/quickstyle/simple1" qsCatId="simple" csTypeId="urn:microsoft.com/office/officeart/2005/8/colors/colorful1#2" csCatId="colorful" phldr="1"/>
      <dgm:spPr/>
      <dgm:t>
        <a:bodyPr/>
        <a:lstStyle/>
        <a:p>
          <a:endParaRPr lang="ro-RO"/>
        </a:p>
      </dgm:t>
    </dgm:pt>
    <dgm:pt modelId="{F5D58CD9-63F7-4CD5-93B4-0D3ABE0D645D}">
      <dgm:prSet phldrT="[Text]" custT="1"/>
      <dgm:spPr/>
      <dgm:t>
        <a:bodyPr lIns="0" tIns="0" rIns="0" bIns="0"/>
        <a:lstStyle/>
        <a:p>
          <a:r>
            <a:rPr lang="en-US" sz="2400" b="1" dirty="0">
              <a:latin typeface="Open Sans" pitchFamily="34" charset="0"/>
              <a:ea typeface="Open Sans" pitchFamily="34" charset="0"/>
              <a:cs typeface="Open Sans" pitchFamily="34" charset="0"/>
            </a:rPr>
            <a:t>Lead Partner Subsidy Contract</a:t>
          </a:r>
          <a:endParaRPr lang="ro-RO" sz="2400" b="1" dirty="0">
            <a:latin typeface="Open Sans" pitchFamily="34" charset="0"/>
            <a:ea typeface="Open Sans" pitchFamily="34" charset="0"/>
            <a:cs typeface="Open Sans" pitchFamily="34" charset="0"/>
          </a:endParaRPr>
        </a:p>
        <a:p>
          <a:r>
            <a:rPr lang="en-US" sz="2400" b="1" dirty="0">
              <a:latin typeface="Open Sans" pitchFamily="34" charset="0"/>
              <a:ea typeface="Open Sans" pitchFamily="34" charset="0"/>
              <a:cs typeface="Open Sans" pitchFamily="34" charset="0"/>
            </a:rPr>
            <a:t>Art. 6 – 9</a:t>
          </a:r>
          <a:r>
            <a:rPr lang="ro-RO" sz="2400" b="1" dirty="0">
              <a:latin typeface="Open Sans" pitchFamily="34" charset="0"/>
              <a:ea typeface="Open Sans" pitchFamily="34" charset="0"/>
              <a:cs typeface="Open Sans" pitchFamily="34" charset="0"/>
            </a:rPr>
            <a:t>)</a:t>
          </a:r>
        </a:p>
      </dgm:t>
    </dgm:pt>
    <dgm:pt modelId="{2A4D31C0-7E90-416C-AF4E-CA53DADDBA57}" type="parTrans" cxnId="{D970DB01-0181-4E6B-8DDF-8359B643E1DF}">
      <dgm:prSet/>
      <dgm:spPr/>
      <dgm:t>
        <a:bodyPr/>
        <a:lstStyle/>
        <a:p>
          <a:endParaRPr lang="en-US"/>
        </a:p>
      </dgm:t>
    </dgm:pt>
    <dgm:pt modelId="{E778C253-71C1-41C0-9BED-D4F9B5090010}" type="sibTrans" cxnId="{D970DB01-0181-4E6B-8DDF-8359B643E1DF}">
      <dgm:prSet/>
      <dgm:spPr/>
      <dgm:t>
        <a:bodyPr/>
        <a:lstStyle/>
        <a:p>
          <a:endParaRPr lang="en-US"/>
        </a:p>
      </dgm:t>
    </dgm:pt>
    <dgm:pt modelId="{69575A74-4CAB-413C-B64D-4669FAAFC78F}">
      <dgm:prSet phldrT="[Text]" custT="1"/>
      <dgm:spPr/>
      <dgm:t>
        <a:bodyPr/>
        <a:lstStyle/>
        <a:p>
          <a:pPr algn="just">
            <a:lnSpc>
              <a:spcPct val="100000"/>
            </a:lnSpc>
          </a:pPr>
          <a:r>
            <a:rPr lang="en-US" sz="2000" b="1" dirty="0">
              <a:solidFill>
                <a:schemeClr val="bg1"/>
              </a:solidFill>
            </a:rPr>
            <a:t>The LP has the possibility to submit reimbursement claims to the MA at any given time for one or more partners, provided that the reimbursement claim is not lower than 6,000 euro</a:t>
          </a:r>
          <a:r>
            <a:rPr lang="ro-RO" sz="2000" b="1" dirty="0">
              <a:solidFill>
                <a:schemeClr val="bg1"/>
              </a:solidFill>
            </a:rPr>
            <a:t>.</a:t>
          </a:r>
          <a:r>
            <a:rPr lang="en-US" sz="2000" b="1" dirty="0">
              <a:solidFill>
                <a:schemeClr val="bg1"/>
              </a:solidFill>
              <a:latin typeface="Open Sans" pitchFamily="34" charset="0"/>
              <a:ea typeface="Open Sans" pitchFamily="34" charset="0"/>
              <a:cs typeface="Open Sans" pitchFamily="34" charset="0"/>
            </a:rPr>
            <a:t> </a:t>
          </a:r>
          <a:endParaRPr lang="ro-RO" sz="2000" b="1" dirty="0">
            <a:solidFill>
              <a:schemeClr val="bg1"/>
            </a:solidFill>
            <a:latin typeface="Open Sans" pitchFamily="34" charset="0"/>
            <a:ea typeface="Open Sans" pitchFamily="34" charset="0"/>
            <a:cs typeface="Open Sans" pitchFamily="34" charset="0"/>
          </a:endParaRPr>
        </a:p>
      </dgm:t>
    </dgm:pt>
    <dgm:pt modelId="{6B5A40A2-D752-4292-8D11-A7869FEAA5C9}" type="parTrans" cxnId="{71D8F3CB-E147-45B4-9D88-EEBEB53923CA}">
      <dgm:prSet/>
      <dgm:spPr/>
      <dgm:t>
        <a:bodyPr/>
        <a:lstStyle/>
        <a:p>
          <a:endParaRPr lang="en-US"/>
        </a:p>
      </dgm:t>
    </dgm:pt>
    <dgm:pt modelId="{F0EBC853-DB32-4C17-AE96-676E5FA7263D}" type="sibTrans" cxnId="{71D8F3CB-E147-45B4-9D88-EEBEB53923CA}">
      <dgm:prSet/>
      <dgm:spPr/>
      <dgm:t>
        <a:bodyPr/>
        <a:lstStyle/>
        <a:p>
          <a:endParaRPr lang="en-US"/>
        </a:p>
      </dgm:t>
    </dgm:pt>
    <dgm:pt modelId="{77AF4ACC-3021-4677-8D35-CB4899AA79B7}" type="pres">
      <dgm:prSet presAssocID="{A5EC4AA8-AE62-4BCC-B41D-033FC29084AE}" presName="layout" presStyleCnt="0">
        <dgm:presLayoutVars>
          <dgm:chMax/>
          <dgm:chPref/>
          <dgm:dir/>
          <dgm:animOne val="branch"/>
          <dgm:animLvl val="lvl"/>
          <dgm:resizeHandles/>
        </dgm:presLayoutVars>
      </dgm:prSet>
      <dgm:spPr/>
    </dgm:pt>
    <dgm:pt modelId="{97F2CD30-40F0-4367-B2A6-969F97C06FDD}" type="pres">
      <dgm:prSet presAssocID="{F5D58CD9-63F7-4CD5-93B4-0D3ABE0D645D}" presName="root" presStyleCnt="0">
        <dgm:presLayoutVars>
          <dgm:chMax/>
          <dgm:chPref val="4"/>
        </dgm:presLayoutVars>
      </dgm:prSet>
      <dgm:spPr/>
    </dgm:pt>
    <dgm:pt modelId="{5B964231-B9C3-4956-ABA4-AD5350DFE262}" type="pres">
      <dgm:prSet presAssocID="{F5D58CD9-63F7-4CD5-93B4-0D3ABE0D645D}" presName="rootComposite" presStyleCnt="0">
        <dgm:presLayoutVars/>
      </dgm:prSet>
      <dgm:spPr/>
    </dgm:pt>
    <dgm:pt modelId="{2A503782-52FB-466A-BB3E-8D8C33E9176D}" type="pres">
      <dgm:prSet presAssocID="{F5D58CD9-63F7-4CD5-93B4-0D3ABE0D645D}" presName="rootText" presStyleLbl="node0" presStyleIdx="0" presStyleCnt="1">
        <dgm:presLayoutVars>
          <dgm:chMax/>
          <dgm:chPref val="4"/>
        </dgm:presLayoutVars>
      </dgm:prSet>
      <dgm:spPr/>
    </dgm:pt>
    <dgm:pt modelId="{72E88825-431B-407F-88C9-A36A392C7616}" type="pres">
      <dgm:prSet presAssocID="{F5D58CD9-63F7-4CD5-93B4-0D3ABE0D645D}" presName="childShape" presStyleCnt="0">
        <dgm:presLayoutVars>
          <dgm:chMax val="0"/>
          <dgm:chPref val="0"/>
        </dgm:presLayoutVars>
      </dgm:prSet>
      <dgm:spPr/>
    </dgm:pt>
    <dgm:pt modelId="{F4DCFB41-58DB-4CAF-952B-3A4FA927A170}" type="pres">
      <dgm:prSet presAssocID="{69575A74-4CAB-413C-B64D-4669FAAFC78F}" presName="childComposite" presStyleCnt="0">
        <dgm:presLayoutVars>
          <dgm:chMax val="0"/>
          <dgm:chPref val="0"/>
        </dgm:presLayoutVars>
      </dgm:prSet>
      <dgm:spPr/>
    </dgm:pt>
    <dgm:pt modelId="{854DD058-952C-489E-9016-01B8F3FE7043}" type="pres">
      <dgm:prSet presAssocID="{69575A74-4CAB-413C-B64D-4669FAAFC78F}" presName="Image" presStyleLbl="node1" presStyleIdx="0" presStyleCnt="1"/>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a:ext>
      </dgm:extLst>
    </dgm:pt>
    <dgm:pt modelId="{FC0D2066-600C-489D-AA7C-21258B0E6166}" type="pres">
      <dgm:prSet presAssocID="{69575A74-4CAB-413C-B64D-4669FAAFC78F}" presName="childText" presStyleLbl="lnNode1" presStyleIdx="0" presStyleCnt="1">
        <dgm:presLayoutVars>
          <dgm:chMax val="0"/>
          <dgm:chPref val="0"/>
          <dgm:bulletEnabled val="1"/>
        </dgm:presLayoutVars>
      </dgm:prSet>
      <dgm:spPr/>
    </dgm:pt>
  </dgm:ptLst>
  <dgm:cxnLst>
    <dgm:cxn modelId="{D970DB01-0181-4E6B-8DDF-8359B643E1DF}" srcId="{A5EC4AA8-AE62-4BCC-B41D-033FC29084AE}" destId="{F5D58CD9-63F7-4CD5-93B4-0D3ABE0D645D}" srcOrd="0" destOrd="0" parTransId="{2A4D31C0-7E90-416C-AF4E-CA53DADDBA57}" sibTransId="{E778C253-71C1-41C0-9BED-D4F9B5090010}"/>
    <dgm:cxn modelId="{5DB93EB2-BEBA-4420-884A-F47974393E16}" type="presOf" srcId="{A5EC4AA8-AE62-4BCC-B41D-033FC29084AE}" destId="{77AF4ACC-3021-4677-8D35-CB4899AA79B7}" srcOrd="0" destOrd="0" presId="urn:microsoft.com/office/officeart/2008/layout/PictureAccentList"/>
    <dgm:cxn modelId="{A1DEA9C4-BD17-4634-8891-82D1CF3C468E}" type="presOf" srcId="{F5D58CD9-63F7-4CD5-93B4-0D3ABE0D645D}" destId="{2A503782-52FB-466A-BB3E-8D8C33E9176D}" srcOrd="0" destOrd="0" presId="urn:microsoft.com/office/officeart/2008/layout/PictureAccentList"/>
    <dgm:cxn modelId="{71D8F3CB-E147-45B4-9D88-EEBEB53923CA}" srcId="{F5D58CD9-63F7-4CD5-93B4-0D3ABE0D645D}" destId="{69575A74-4CAB-413C-B64D-4669FAAFC78F}" srcOrd="0" destOrd="0" parTransId="{6B5A40A2-D752-4292-8D11-A7869FEAA5C9}" sibTransId="{F0EBC853-DB32-4C17-AE96-676E5FA7263D}"/>
    <dgm:cxn modelId="{F8CA85E5-CC34-4778-8BA2-402AC0D44B32}" type="presOf" srcId="{69575A74-4CAB-413C-B64D-4669FAAFC78F}" destId="{FC0D2066-600C-489D-AA7C-21258B0E6166}" srcOrd="0" destOrd="0" presId="urn:microsoft.com/office/officeart/2008/layout/PictureAccentList"/>
    <dgm:cxn modelId="{66D02C25-E476-4DC0-A280-9B435CEF8472}" type="presParOf" srcId="{77AF4ACC-3021-4677-8D35-CB4899AA79B7}" destId="{97F2CD30-40F0-4367-B2A6-969F97C06FDD}" srcOrd="0" destOrd="0" presId="urn:microsoft.com/office/officeart/2008/layout/PictureAccentList"/>
    <dgm:cxn modelId="{357BE0EC-2922-45D7-A833-19ABC99A6AC4}" type="presParOf" srcId="{97F2CD30-40F0-4367-B2A6-969F97C06FDD}" destId="{5B964231-B9C3-4956-ABA4-AD5350DFE262}" srcOrd="0" destOrd="0" presId="urn:microsoft.com/office/officeart/2008/layout/PictureAccentList"/>
    <dgm:cxn modelId="{4644FD12-B874-4ED0-B54C-1E3C6A06B71E}" type="presParOf" srcId="{5B964231-B9C3-4956-ABA4-AD5350DFE262}" destId="{2A503782-52FB-466A-BB3E-8D8C33E9176D}" srcOrd="0" destOrd="0" presId="urn:microsoft.com/office/officeart/2008/layout/PictureAccentList"/>
    <dgm:cxn modelId="{EA89AE9A-BD7E-40C3-B2A5-1E11A37A2E2F}" type="presParOf" srcId="{97F2CD30-40F0-4367-B2A6-969F97C06FDD}" destId="{72E88825-431B-407F-88C9-A36A392C7616}" srcOrd="1" destOrd="0" presId="urn:microsoft.com/office/officeart/2008/layout/PictureAccentList"/>
    <dgm:cxn modelId="{6405DE76-0DD3-4629-AEC2-D38C149893BF}" type="presParOf" srcId="{72E88825-431B-407F-88C9-A36A392C7616}" destId="{F4DCFB41-58DB-4CAF-952B-3A4FA927A170}" srcOrd="0" destOrd="0" presId="urn:microsoft.com/office/officeart/2008/layout/PictureAccentList"/>
    <dgm:cxn modelId="{84B840BC-A75D-4CB4-B509-3F42B9EDEDA5}" type="presParOf" srcId="{F4DCFB41-58DB-4CAF-952B-3A4FA927A170}" destId="{854DD058-952C-489E-9016-01B8F3FE7043}" srcOrd="0" destOrd="0" presId="urn:microsoft.com/office/officeart/2008/layout/PictureAccentList"/>
    <dgm:cxn modelId="{FBF924EA-90FF-448E-BAF6-4057FAFD615A}" type="presParOf" srcId="{F4DCFB41-58DB-4CAF-952B-3A4FA927A170}" destId="{FC0D2066-600C-489D-AA7C-21258B0E6166}"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5EC4AA8-AE62-4BCC-B41D-033FC29084AE}" type="doc">
      <dgm:prSet loTypeId="urn:microsoft.com/office/officeart/2008/layout/PictureAccentList" loCatId="list" qsTypeId="urn:microsoft.com/office/officeart/2005/8/quickstyle/simple1" qsCatId="simple" csTypeId="urn:microsoft.com/office/officeart/2005/8/colors/colorful1#2" csCatId="colorful" phldr="1"/>
      <dgm:spPr/>
      <dgm:t>
        <a:bodyPr/>
        <a:lstStyle/>
        <a:p>
          <a:endParaRPr lang="ro-RO"/>
        </a:p>
      </dgm:t>
    </dgm:pt>
    <dgm:pt modelId="{F5D58CD9-63F7-4CD5-93B4-0D3ABE0D645D}">
      <dgm:prSet phldrT="[Text]" custT="1"/>
      <dgm:spPr/>
      <dgm:t>
        <a:bodyPr lIns="0" tIns="0" rIns="0" bIns="0"/>
        <a:lstStyle/>
        <a:p>
          <a:pPr>
            <a:lnSpc>
              <a:spcPct val="100000"/>
            </a:lnSpc>
          </a:pPr>
          <a:r>
            <a:rPr lang="en-US" sz="2200" b="1" dirty="0">
              <a:latin typeface="Open Sans" pitchFamily="34" charset="0"/>
              <a:ea typeface="Open Sans" pitchFamily="34" charset="0"/>
              <a:cs typeface="Open Sans" pitchFamily="34" charset="0"/>
            </a:rPr>
            <a:t>Lead Partner Subsidy Contract</a:t>
          </a:r>
          <a:endParaRPr lang="ro-RO" sz="2200" b="1" dirty="0">
            <a:latin typeface="Open Sans" pitchFamily="34" charset="0"/>
            <a:ea typeface="Open Sans" pitchFamily="34" charset="0"/>
            <a:cs typeface="Open Sans" pitchFamily="34" charset="0"/>
          </a:endParaRPr>
        </a:p>
        <a:p>
          <a:pPr>
            <a:lnSpc>
              <a:spcPct val="100000"/>
            </a:lnSpc>
          </a:pPr>
          <a:r>
            <a:rPr lang="en-US" sz="2200" b="1" dirty="0">
              <a:latin typeface="Open Sans" pitchFamily="34" charset="0"/>
              <a:ea typeface="Open Sans" pitchFamily="34" charset="0"/>
              <a:cs typeface="Open Sans" pitchFamily="34" charset="0"/>
            </a:rPr>
            <a:t>Art. 6 – 10) and 11)</a:t>
          </a:r>
          <a:endParaRPr lang="ro-RO" sz="2200" b="1" dirty="0">
            <a:latin typeface="Open Sans" pitchFamily="34" charset="0"/>
            <a:ea typeface="Open Sans" pitchFamily="34" charset="0"/>
            <a:cs typeface="Open Sans" pitchFamily="34" charset="0"/>
          </a:endParaRPr>
        </a:p>
        <a:p>
          <a:pPr>
            <a:lnSpc>
              <a:spcPct val="90000"/>
            </a:lnSpc>
          </a:pPr>
          <a:r>
            <a:rPr lang="en-US" sz="1800" b="1" dirty="0">
              <a:solidFill>
                <a:schemeClr val="accent6">
                  <a:lumMod val="20000"/>
                  <a:lumOff val="80000"/>
                </a:schemeClr>
              </a:solidFill>
            </a:rPr>
            <a:t>In case the </a:t>
          </a:r>
          <a:r>
            <a:rPr lang="en-US" sz="1800" b="1" dirty="0">
              <a:solidFill>
                <a:srgbClr val="FFFF00"/>
              </a:solidFill>
            </a:rPr>
            <a:t>total amounts requested </a:t>
          </a:r>
          <a:r>
            <a:rPr lang="en-US" sz="1800" b="1" dirty="0">
              <a:solidFill>
                <a:schemeClr val="accent6">
                  <a:lumMod val="20000"/>
                  <a:lumOff val="80000"/>
                </a:schemeClr>
              </a:solidFill>
            </a:rPr>
            <a:t>for first level control verification are </a:t>
          </a:r>
          <a:r>
            <a:rPr lang="en-US" sz="1800" b="1" dirty="0">
              <a:solidFill>
                <a:srgbClr val="FFFF00"/>
              </a:solidFill>
            </a:rPr>
            <a:t>lower</a:t>
          </a:r>
          <a:r>
            <a:rPr lang="en-US" sz="1800" b="1" dirty="0">
              <a:solidFill>
                <a:schemeClr val="accent6">
                  <a:lumMod val="20000"/>
                  <a:lumOff val="80000"/>
                </a:schemeClr>
              </a:solidFill>
            </a:rPr>
            <a:t> compared to the </a:t>
          </a:r>
          <a:r>
            <a:rPr lang="en-US" sz="1800" b="1" dirty="0">
              <a:solidFill>
                <a:srgbClr val="FFFF00"/>
              </a:solidFill>
            </a:rPr>
            <a:t>total amounts forecasted </a:t>
          </a:r>
          <a:r>
            <a:rPr lang="en-US" sz="1800" b="1" dirty="0">
              <a:solidFill>
                <a:schemeClr val="accent6">
                  <a:lumMod val="20000"/>
                  <a:lumOff val="80000"/>
                </a:schemeClr>
              </a:solidFill>
            </a:rPr>
            <a:t>for the </a:t>
          </a:r>
          <a:r>
            <a:rPr lang="en-US" sz="1800" b="1" dirty="0">
              <a:solidFill>
                <a:srgbClr val="FFFF00"/>
              </a:solidFill>
            </a:rPr>
            <a:t>half of the implementation</a:t>
          </a:r>
          <a:r>
            <a:rPr lang="en-US" sz="1800" b="1" dirty="0">
              <a:solidFill>
                <a:schemeClr val="accent6">
                  <a:lumMod val="20000"/>
                  <a:lumOff val="80000"/>
                </a:schemeClr>
              </a:solidFill>
            </a:rPr>
            <a:t>, the </a:t>
          </a:r>
          <a:r>
            <a:rPr lang="en-US" sz="1800" b="1" dirty="0">
              <a:solidFill>
                <a:srgbClr val="FFFF00"/>
              </a:solidFill>
            </a:rPr>
            <a:t>MA may decide</a:t>
          </a:r>
          <a:r>
            <a:rPr lang="en-US" sz="1800" b="1" dirty="0">
              <a:solidFill>
                <a:schemeClr val="accent6">
                  <a:lumMod val="20000"/>
                  <a:lumOff val="80000"/>
                </a:schemeClr>
              </a:solidFill>
            </a:rPr>
            <a:t>, after an analysis performed together with the NA, to </a:t>
          </a:r>
          <a:r>
            <a:rPr lang="en-US" sz="1800" b="1" dirty="0">
              <a:solidFill>
                <a:srgbClr val="FFFF00"/>
              </a:solidFill>
            </a:rPr>
            <a:t>reduce project funds </a:t>
          </a:r>
          <a:r>
            <a:rPr lang="en-US" sz="1800" b="1" dirty="0">
              <a:solidFill>
                <a:schemeClr val="accent6">
                  <a:lumMod val="20000"/>
                  <a:lumOff val="80000"/>
                </a:schemeClr>
              </a:solidFill>
            </a:rPr>
            <a:t>by reducing the original project budget and the corresponding IPA contribution, as follows:</a:t>
          </a:r>
          <a:endParaRPr lang="ro-RO" sz="1800" b="1" dirty="0">
            <a:solidFill>
              <a:schemeClr val="accent6">
                <a:lumMod val="20000"/>
                <a:lumOff val="80000"/>
              </a:schemeClr>
            </a:solidFill>
            <a:latin typeface="Open Sans" pitchFamily="34" charset="0"/>
            <a:ea typeface="Open Sans" pitchFamily="34" charset="0"/>
            <a:cs typeface="Open Sans" pitchFamily="34" charset="0"/>
          </a:endParaRPr>
        </a:p>
      </dgm:t>
    </dgm:pt>
    <dgm:pt modelId="{2A4D31C0-7E90-416C-AF4E-CA53DADDBA57}" type="parTrans" cxnId="{D970DB01-0181-4E6B-8DDF-8359B643E1DF}">
      <dgm:prSet/>
      <dgm:spPr/>
      <dgm:t>
        <a:bodyPr/>
        <a:lstStyle/>
        <a:p>
          <a:endParaRPr lang="en-US"/>
        </a:p>
      </dgm:t>
    </dgm:pt>
    <dgm:pt modelId="{E778C253-71C1-41C0-9BED-D4F9B5090010}" type="sibTrans" cxnId="{D970DB01-0181-4E6B-8DDF-8359B643E1DF}">
      <dgm:prSet/>
      <dgm:spPr/>
      <dgm:t>
        <a:bodyPr/>
        <a:lstStyle/>
        <a:p>
          <a:endParaRPr lang="en-US"/>
        </a:p>
      </dgm:t>
    </dgm:pt>
    <dgm:pt modelId="{69575A74-4CAB-413C-B64D-4669FAAFC78F}">
      <dgm:prSet phldrT="[Text]" custT="1"/>
      <dgm:spPr/>
      <dgm:t>
        <a:bodyPr/>
        <a:lstStyle/>
        <a:p>
          <a:pPr algn="just">
            <a:lnSpc>
              <a:spcPct val="100000"/>
            </a:lnSpc>
          </a:pPr>
          <a:r>
            <a:rPr lang="en-US" sz="2000" b="1" dirty="0">
              <a:solidFill>
                <a:schemeClr val="bg1"/>
              </a:solidFill>
            </a:rPr>
            <a:t>5% reduction of the budget for the partners who have requested amounts for first level control lower than 75% of the initial amounts included in the schedule for first level control requests.</a:t>
          </a:r>
          <a:endParaRPr lang="ro-RO" sz="2000" b="1" dirty="0">
            <a:solidFill>
              <a:schemeClr val="bg1"/>
            </a:solidFill>
            <a:latin typeface="Open Sans" pitchFamily="34" charset="0"/>
            <a:ea typeface="Open Sans" pitchFamily="34" charset="0"/>
            <a:cs typeface="Open Sans" pitchFamily="34" charset="0"/>
          </a:endParaRPr>
        </a:p>
      </dgm:t>
    </dgm:pt>
    <dgm:pt modelId="{6B5A40A2-D752-4292-8D11-A7869FEAA5C9}" type="parTrans" cxnId="{71D8F3CB-E147-45B4-9D88-EEBEB53923CA}">
      <dgm:prSet/>
      <dgm:spPr/>
      <dgm:t>
        <a:bodyPr/>
        <a:lstStyle/>
        <a:p>
          <a:endParaRPr lang="en-US"/>
        </a:p>
      </dgm:t>
    </dgm:pt>
    <dgm:pt modelId="{F0EBC853-DB32-4C17-AE96-676E5FA7263D}" type="sibTrans" cxnId="{71D8F3CB-E147-45B4-9D88-EEBEB53923CA}">
      <dgm:prSet/>
      <dgm:spPr/>
      <dgm:t>
        <a:bodyPr/>
        <a:lstStyle/>
        <a:p>
          <a:endParaRPr lang="en-US"/>
        </a:p>
      </dgm:t>
    </dgm:pt>
    <dgm:pt modelId="{253895DD-B056-4125-AF38-9B288774758B}">
      <dgm:prSet phldrT="[Text]" custT="1"/>
      <dgm:spPr/>
      <dgm:t>
        <a:bodyPr/>
        <a:lstStyle/>
        <a:p>
          <a:pPr algn="just">
            <a:lnSpc>
              <a:spcPct val="100000"/>
            </a:lnSpc>
          </a:pPr>
          <a:r>
            <a:rPr lang="en-US" sz="2000" b="1" dirty="0">
              <a:solidFill>
                <a:schemeClr val="tx1">
                  <a:lumMod val="75000"/>
                  <a:lumOff val="25000"/>
                </a:schemeClr>
              </a:solidFill>
            </a:rPr>
            <a:t>10% reduction of the budget for the partners who have requested amounts for first level control less than 50% of the initial amounts included in the schedule for first level control requests</a:t>
          </a:r>
          <a:r>
            <a:rPr lang="ro-RO" sz="2000" b="1" dirty="0">
              <a:solidFill>
                <a:schemeClr val="tx1">
                  <a:lumMod val="75000"/>
                  <a:lumOff val="25000"/>
                </a:schemeClr>
              </a:solidFill>
            </a:rPr>
            <a:t>.</a:t>
          </a:r>
          <a:endParaRPr lang="ro-RO" sz="2000" b="1" dirty="0">
            <a:solidFill>
              <a:schemeClr val="tx1">
                <a:lumMod val="75000"/>
                <a:lumOff val="25000"/>
              </a:schemeClr>
            </a:solidFill>
            <a:latin typeface="Open Sans" pitchFamily="34" charset="0"/>
            <a:ea typeface="Open Sans" pitchFamily="34" charset="0"/>
            <a:cs typeface="Open Sans" pitchFamily="34" charset="0"/>
          </a:endParaRPr>
        </a:p>
      </dgm:t>
    </dgm:pt>
    <dgm:pt modelId="{90BEC763-9739-43F4-9F2B-684E2A0399C1}" type="parTrans" cxnId="{2C9D1DB3-9145-4D6E-AA7A-EEF651EA50F7}">
      <dgm:prSet/>
      <dgm:spPr/>
      <dgm:t>
        <a:bodyPr/>
        <a:lstStyle/>
        <a:p>
          <a:endParaRPr lang="en-US"/>
        </a:p>
      </dgm:t>
    </dgm:pt>
    <dgm:pt modelId="{D709E35D-2F86-408F-8798-E555E43FAF45}" type="sibTrans" cxnId="{2C9D1DB3-9145-4D6E-AA7A-EEF651EA50F7}">
      <dgm:prSet/>
      <dgm:spPr/>
      <dgm:t>
        <a:bodyPr/>
        <a:lstStyle/>
        <a:p>
          <a:endParaRPr lang="en-US"/>
        </a:p>
      </dgm:t>
    </dgm:pt>
    <dgm:pt modelId="{77AF4ACC-3021-4677-8D35-CB4899AA79B7}" type="pres">
      <dgm:prSet presAssocID="{A5EC4AA8-AE62-4BCC-B41D-033FC29084AE}" presName="layout" presStyleCnt="0">
        <dgm:presLayoutVars>
          <dgm:chMax/>
          <dgm:chPref/>
          <dgm:dir/>
          <dgm:animOne val="branch"/>
          <dgm:animLvl val="lvl"/>
          <dgm:resizeHandles/>
        </dgm:presLayoutVars>
      </dgm:prSet>
      <dgm:spPr/>
    </dgm:pt>
    <dgm:pt modelId="{97F2CD30-40F0-4367-B2A6-969F97C06FDD}" type="pres">
      <dgm:prSet presAssocID="{F5D58CD9-63F7-4CD5-93B4-0D3ABE0D645D}" presName="root" presStyleCnt="0">
        <dgm:presLayoutVars>
          <dgm:chMax/>
          <dgm:chPref val="4"/>
        </dgm:presLayoutVars>
      </dgm:prSet>
      <dgm:spPr/>
    </dgm:pt>
    <dgm:pt modelId="{5B964231-B9C3-4956-ABA4-AD5350DFE262}" type="pres">
      <dgm:prSet presAssocID="{F5D58CD9-63F7-4CD5-93B4-0D3ABE0D645D}" presName="rootComposite" presStyleCnt="0">
        <dgm:presLayoutVars/>
      </dgm:prSet>
      <dgm:spPr/>
    </dgm:pt>
    <dgm:pt modelId="{2A503782-52FB-466A-BB3E-8D8C33E9176D}" type="pres">
      <dgm:prSet presAssocID="{F5D58CD9-63F7-4CD5-93B4-0D3ABE0D645D}" presName="rootText" presStyleLbl="node0" presStyleIdx="0" presStyleCnt="1" custScaleY="166842">
        <dgm:presLayoutVars>
          <dgm:chMax/>
          <dgm:chPref val="4"/>
        </dgm:presLayoutVars>
      </dgm:prSet>
      <dgm:spPr/>
    </dgm:pt>
    <dgm:pt modelId="{72E88825-431B-407F-88C9-A36A392C7616}" type="pres">
      <dgm:prSet presAssocID="{F5D58CD9-63F7-4CD5-93B4-0D3ABE0D645D}" presName="childShape" presStyleCnt="0">
        <dgm:presLayoutVars>
          <dgm:chMax val="0"/>
          <dgm:chPref val="0"/>
        </dgm:presLayoutVars>
      </dgm:prSet>
      <dgm:spPr/>
    </dgm:pt>
    <dgm:pt modelId="{F4DCFB41-58DB-4CAF-952B-3A4FA927A170}" type="pres">
      <dgm:prSet presAssocID="{69575A74-4CAB-413C-B64D-4669FAAFC78F}" presName="childComposite" presStyleCnt="0">
        <dgm:presLayoutVars>
          <dgm:chMax val="0"/>
          <dgm:chPref val="0"/>
        </dgm:presLayoutVars>
      </dgm:prSet>
      <dgm:spPr/>
    </dgm:pt>
    <dgm:pt modelId="{854DD058-952C-489E-9016-01B8F3FE7043}" type="pres">
      <dgm:prSet presAssocID="{69575A74-4CAB-413C-B64D-4669FAAFC78F}" presName="Image"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a:ext>
      </dgm:extLst>
    </dgm:pt>
    <dgm:pt modelId="{FC0D2066-600C-489D-AA7C-21258B0E6166}" type="pres">
      <dgm:prSet presAssocID="{69575A74-4CAB-413C-B64D-4669FAAFC78F}" presName="childText" presStyleLbl="lnNode1" presStyleIdx="0" presStyleCnt="2">
        <dgm:presLayoutVars>
          <dgm:chMax val="0"/>
          <dgm:chPref val="0"/>
          <dgm:bulletEnabled val="1"/>
        </dgm:presLayoutVars>
      </dgm:prSet>
      <dgm:spPr/>
    </dgm:pt>
    <dgm:pt modelId="{44DEE241-BF72-46F1-8147-A11A659BD1FD}" type="pres">
      <dgm:prSet presAssocID="{253895DD-B056-4125-AF38-9B288774758B}" presName="childComposite" presStyleCnt="0">
        <dgm:presLayoutVars>
          <dgm:chMax val="0"/>
          <dgm:chPref val="0"/>
        </dgm:presLayoutVars>
      </dgm:prSet>
      <dgm:spPr/>
    </dgm:pt>
    <dgm:pt modelId="{F9038CA1-E0F1-4FEB-933F-4AC24A9D445E}" type="pres">
      <dgm:prSet presAssocID="{253895DD-B056-4125-AF38-9B288774758B}" presName="Image"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mark"/>
        </a:ext>
      </dgm:extLst>
    </dgm:pt>
    <dgm:pt modelId="{741FCB4A-B90D-43C8-B760-8E2A69D85EA4}" type="pres">
      <dgm:prSet presAssocID="{253895DD-B056-4125-AF38-9B288774758B}" presName="childText" presStyleLbl="lnNode1" presStyleIdx="1" presStyleCnt="2">
        <dgm:presLayoutVars>
          <dgm:chMax val="0"/>
          <dgm:chPref val="0"/>
          <dgm:bulletEnabled val="1"/>
        </dgm:presLayoutVars>
      </dgm:prSet>
      <dgm:spPr/>
    </dgm:pt>
  </dgm:ptLst>
  <dgm:cxnLst>
    <dgm:cxn modelId="{D970DB01-0181-4E6B-8DDF-8359B643E1DF}" srcId="{A5EC4AA8-AE62-4BCC-B41D-033FC29084AE}" destId="{F5D58CD9-63F7-4CD5-93B4-0D3ABE0D645D}" srcOrd="0" destOrd="0" parTransId="{2A4D31C0-7E90-416C-AF4E-CA53DADDBA57}" sibTransId="{E778C253-71C1-41C0-9BED-D4F9B5090010}"/>
    <dgm:cxn modelId="{BDC67B1D-6E39-4FCF-850C-8A98088205CB}" type="presOf" srcId="{253895DD-B056-4125-AF38-9B288774758B}" destId="{741FCB4A-B90D-43C8-B760-8E2A69D85EA4}" srcOrd="0" destOrd="0" presId="urn:microsoft.com/office/officeart/2008/layout/PictureAccentList"/>
    <dgm:cxn modelId="{5DB93EB2-BEBA-4420-884A-F47974393E16}" type="presOf" srcId="{A5EC4AA8-AE62-4BCC-B41D-033FC29084AE}" destId="{77AF4ACC-3021-4677-8D35-CB4899AA79B7}" srcOrd="0" destOrd="0" presId="urn:microsoft.com/office/officeart/2008/layout/PictureAccentList"/>
    <dgm:cxn modelId="{2C9D1DB3-9145-4D6E-AA7A-EEF651EA50F7}" srcId="{F5D58CD9-63F7-4CD5-93B4-0D3ABE0D645D}" destId="{253895DD-B056-4125-AF38-9B288774758B}" srcOrd="1" destOrd="0" parTransId="{90BEC763-9739-43F4-9F2B-684E2A0399C1}" sibTransId="{D709E35D-2F86-408F-8798-E555E43FAF45}"/>
    <dgm:cxn modelId="{A1DEA9C4-BD17-4634-8891-82D1CF3C468E}" type="presOf" srcId="{F5D58CD9-63F7-4CD5-93B4-0D3ABE0D645D}" destId="{2A503782-52FB-466A-BB3E-8D8C33E9176D}" srcOrd="0" destOrd="0" presId="urn:microsoft.com/office/officeart/2008/layout/PictureAccentList"/>
    <dgm:cxn modelId="{71D8F3CB-E147-45B4-9D88-EEBEB53923CA}" srcId="{F5D58CD9-63F7-4CD5-93B4-0D3ABE0D645D}" destId="{69575A74-4CAB-413C-B64D-4669FAAFC78F}" srcOrd="0" destOrd="0" parTransId="{6B5A40A2-D752-4292-8D11-A7869FEAA5C9}" sibTransId="{F0EBC853-DB32-4C17-AE96-676E5FA7263D}"/>
    <dgm:cxn modelId="{F8CA85E5-CC34-4778-8BA2-402AC0D44B32}" type="presOf" srcId="{69575A74-4CAB-413C-B64D-4669FAAFC78F}" destId="{FC0D2066-600C-489D-AA7C-21258B0E6166}" srcOrd="0" destOrd="0" presId="urn:microsoft.com/office/officeart/2008/layout/PictureAccentList"/>
    <dgm:cxn modelId="{66D02C25-E476-4DC0-A280-9B435CEF8472}" type="presParOf" srcId="{77AF4ACC-3021-4677-8D35-CB4899AA79B7}" destId="{97F2CD30-40F0-4367-B2A6-969F97C06FDD}" srcOrd="0" destOrd="0" presId="urn:microsoft.com/office/officeart/2008/layout/PictureAccentList"/>
    <dgm:cxn modelId="{357BE0EC-2922-45D7-A833-19ABC99A6AC4}" type="presParOf" srcId="{97F2CD30-40F0-4367-B2A6-969F97C06FDD}" destId="{5B964231-B9C3-4956-ABA4-AD5350DFE262}" srcOrd="0" destOrd="0" presId="urn:microsoft.com/office/officeart/2008/layout/PictureAccentList"/>
    <dgm:cxn modelId="{4644FD12-B874-4ED0-B54C-1E3C6A06B71E}" type="presParOf" srcId="{5B964231-B9C3-4956-ABA4-AD5350DFE262}" destId="{2A503782-52FB-466A-BB3E-8D8C33E9176D}" srcOrd="0" destOrd="0" presId="urn:microsoft.com/office/officeart/2008/layout/PictureAccentList"/>
    <dgm:cxn modelId="{EA89AE9A-BD7E-40C3-B2A5-1E11A37A2E2F}" type="presParOf" srcId="{97F2CD30-40F0-4367-B2A6-969F97C06FDD}" destId="{72E88825-431B-407F-88C9-A36A392C7616}" srcOrd="1" destOrd="0" presId="urn:microsoft.com/office/officeart/2008/layout/PictureAccentList"/>
    <dgm:cxn modelId="{6405DE76-0DD3-4629-AEC2-D38C149893BF}" type="presParOf" srcId="{72E88825-431B-407F-88C9-A36A392C7616}" destId="{F4DCFB41-58DB-4CAF-952B-3A4FA927A170}" srcOrd="0" destOrd="0" presId="urn:microsoft.com/office/officeart/2008/layout/PictureAccentList"/>
    <dgm:cxn modelId="{84B840BC-A75D-4CB4-B509-3F42B9EDEDA5}" type="presParOf" srcId="{F4DCFB41-58DB-4CAF-952B-3A4FA927A170}" destId="{854DD058-952C-489E-9016-01B8F3FE7043}" srcOrd="0" destOrd="0" presId="urn:microsoft.com/office/officeart/2008/layout/PictureAccentList"/>
    <dgm:cxn modelId="{FBF924EA-90FF-448E-BAF6-4057FAFD615A}" type="presParOf" srcId="{F4DCFB41-58DB-4CAF-952B-3A4FA927A170}" destId="{FC0D2066-600C-489D-AA7C-21258B0E6166}" srcOrd="1" destOrd="0" presId="urn:microsoft.com/office/officeart/2008/layout/PictureAccentList"/>
    <dgm:cxn modelId="{0B8F9771-52D2-4748-B4E0-CABA6E4CD87C}" type="presParOf" srcId="{72E88825-431B-407F-88C9-A36A392C7616}" destId="{44DEE241-BF72-46F1-8147-A11A659BD1FD}" srcOrd="1" destOrd="0" presId="urn:microsoft.com/office/officeart/2008/layout/PictureAccentList"/>
    <dgm:cxn modelId="{DC8391E4-7C52-446B-80B8-3B4362000261}" type="presParOf" srcId="{44DEE241-BF72-46F1-8147-A11A659BD1FD}" destId="{F9038CA1-E0F1-4FEB-933F-4AC24A9D445E}" srcOrd="0" destOrd="0" presId="urn:microsoft.com/office/officeart/2008/layout/PictureAccentList"/>
    <dgm:cxn modelId="{1C6F4415-668C-471F-B9CB-FBC160248749}" type="presParOf" srcId="{44DEE241-BF72-46F1-8147-A11A659BD1FD}" destId="{741FCB4A-B90D-43C8-B760-8E2A69D85EA4}"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5EC4AA8-AE62-4BCC-B41D-033FC29084AE}" type="doc">
      <dgm:prSet loTypeId="urn:microsoft.com/office/officeart/2008/layout/PictureAccentList" loCatId="list" qsTypeId="urn:microsoft.com/office/officeart/2005/8/quickstyle/simple1" qsCatId="simple" csTypeId="urn:microsoft.com/office/officeart/2005/8/colors/colorful1#2" csCatId="colorful" phldr="1"/>
      <dgm:spPr/>
      <dgm:t>
        <a:bodyPr/>
        <a:lstStyle/>
        <a:p>
          <a:endParaRPr lang="ro-RO"/>
        </a:p>
      </dgm:t>
    </dgm:pt>
    <dgm:pt modelId="{F5D58CD9-63F7-4CD5-93B4-0D3ABE0D645D}">
      <dgm:prSet phldrT="[Text]" custT="1"/>
      <dgm:spPr/>
      <dgm:t>
        <a:bodyPr lIns="0" tIns="0" rIns="0" bIns="0"/>
        <a:lstStyle/>
        <a:p>
          <a:r>
            <a:rPr lang="en-US" sz="2400" b="1" dirty="0">
              <a:latin typeface="Open Sans" pitchFamily="34" charset="0"/>
              <a:ea typeface="Open Sans" pitchFamily="34" charset="0"/>
              <a:cs typeface="Open Sans" pitchFamily="34" charset="0"/>
            </a:rPr>
            <a:t>Lead Partner Partnership Agreement     </a:t>
          </a:r>
          <a:endParaRPr lang="ro-RO" sz="2400" b="1" dirty="0">
            <a:latin typeface="Open Sans" pitchFamily="34" charset="0"/>
            <a:ea typeface="Open Sans" pitchFamily="34" charset="0"/>
            <a:cs typeface="Open Sans" pitchFamily="34" charset="0"/>
          </a:endParaRPr>
        </a:p>
        <a:p>
          <a:r>
            <a:rPr lang="en-US" sz="2400" b="1" dirty="0">
              <a:latin typeface="Open Sans" pitchFamily="34" charset="0"/>
              <a:ea typeface="Open Sans" pitchFamily="34" charset="0"/>
              <a:cs typeface="Open Sans" pitchFamily="34" charset="0"/>
            </a:rPr>
            <a:t>Art. 7 A.</a:t>
          </a:r>
          <a:endParaRPr lang="ro-RO" sz="2400" b="1" dirty="0">
            <a:latin typeface="Open Sans" pitchFamily="34" charset="0"/>
            <a:ea typeface="Open Sans" pitchFamily="34" charset="0"/>
            <a:cs typeface="Open Sans" pitchFamily="34" charset="0"/>
          </a:endParaRPr>
        </a:p>
      </dgm:t>
    </dgm:pt>
    <dgm:pt modelId="{2A4D31C0-7E90-416C-AF4E-CA53DADDBA57}" type="parTrans" cxnId="{D970DB01-0181-4E6B-8DDF-8359B643E1DF}">
      <dgm:prSet/>
      <dgm:spPr/>
      <dgm:t>
        <a:bodyPr/>
        <a:lstStyle/>
        <a:p>
          <a:endParaRPr lang="en-US"/>
        </a:p>
      </dgm:t>
    </dgm:pt>
    <dgm:pt modelId="{E778C253-71C1-41C0-9BED-D4F9B5090010}" type="sibTrans" cxnId="{D970DB01-0181-4E6B-8DDF-8359B643E1DF}">
      <dgm:prSet/>
      <dgm:spPr/>
      <dgm:t>
        <a:bodyPr/>
        <a:lstStyle/>
        <a:p>
          <a:endParaRPr lang="en-US"/>
        </a:p>
      </dgm:t>
    </dgm:pt>
    <dgm:pt modelId="{69575A74-4CAB-413C-B64D-4669FAAFC78F}">
      <dgm:prSet phldrT="[Text]" custT="1"/>
      <dgm:spPr/>
      <dgm:t>
        <a:bodyPr/>
        <a:lstStyle/>
        <a:p>
          <a:pPr algn="just">
            <a:lnSpc>
              <a:spcPct val="100000"/>
            </a:lnSpc>
          </a:pPr>
          <a:r>
            <a:rPr lang="en-US" sz="2000" b="0" dirty="0">
              <a:solidFill>
                <a:schemeClr val="bg1"/>
              </a:solidFill>
            </a:rPr>
            <a:t>present and ensure that the partners present their expenditures to the </a:t>
          </a:r>
          <a:r>
            <a:rPr lang="en-US" sz="2000" b="1" dirty="0">
              <a:solidFill>
                <a:schemeClr val="bg1"/>
              </a:solidFill>
            </a:rPr>
            <a:t>controllers</a:t>
          </a:r>
          <a:r>
            <a:rPr lang="en-US" sz="2000" b="0" dirty="0">
              <a:solidFill>
                <a:schemeClr val="bg1"/>
              </a:solidFill>
            </a:rPr>
            <a:t> for verification via electronic system </a:t>
          </a:r>
          <a:r>
            <a:rPr lang="en-US" sz="2000" b="1" dirty="0">
              <a:solidFill>
                <a:schemeClr val="bg1"/>
              </a:solidFill>
            </a:rPr>
            <a:t>at least 75 calendar days before the deadline </a:t>
          </a:r>
          <a:r>
            <a:rPr lang="en-US" sz="2000" b="0" dirty="0">
              <a:solidFill>
                <a:schemeClr val="bg1"/>
              </a:solidFill>
            </a:rPr>
            <a:t>for submitting the reimbursement claim, so that the deadline for submitting the reimbursement claim to the JS will be met</a:t>
          </a:r>
          <a:r>
            <a:rPr lang="ro-RO" sz="2000" b="0" dirty="0">
              <a:solidFill>
                <a:schemeClr val="bg1"/>
              </a:solidFill>
            </a:rPr>
            <a:t>.</a:t>
          </a:r>
          <a:r>
            <a:rPr lang="en-US" sz="2000" b="0" dirty="0">
              <a:latin typeface="Open Sans" pitchFamily="34" charset="0"/>
              <a:ea typeface="Open Sans" pitchFamily="34" charset="0"/>
              <a:cs typeface="Open Sans" pitchFamily="34" charset="0"/>
            </a:rPr>
            <a:t> </a:t>
          </a:r>
          <a:endParaRPr lang="ro-RO" sz="2000" b="0" dirty="0">
            <a:latin typeface="Open Sans" pitchFamily="34" charset="0"/>
            <a:ea typeface="Open Sans" pitchFamily="34" charset="0"/>
            <a:cs typeface="Open Sans" pitchFamily="34" charset="0"/>
          </a:endParaRPr>
        </a:p>
      </dgm:t>
    </dgm:pt>
    <dgm:pt modelId="{6B5A40A2-D752-4292-8D11-A7869FEAA5C9}" type="parTrans" cxnId="{71D8F3CB-E147-45B4-9D88-EEBEB53923CA}">
      <dgm:prSet/>
      <dgm:spPr/>
      <dgm:t>
        <a:bodyPr/>
        <a:lstStyle/>
        <a:p>
          <a:endParaRPr lang="en-US"/>
        </a:p>
      </dgm:t>
    </dgm:pt>
    <dgm:pt modelId="{F0EBC853-DB32-4C17-AE96-676E5FA7263D}" type="sibTrans" cxnId="{71D8F3CB-E147-45B4-9D88-EEBEB53923CA}">
      <dgm:prSet/>
      <dgm:spPr/>
      <dgm:t>
        <a:bodyPr/>
        <a:lstStyle/>
        <a:p>
          <a:endParaRPr lang="en-US"/>
        </a:p>
      </dgm:t>
    </dgm:pt>
    <dgm:pt modelId="{253895DD-B056-4125-AF38-9B288774758B}">
      <dgm:prSet phldrT="[Text]" custT="1"/>
      <dgm:spPr/>
      <dgm:t>
        <a:bodyPr/>
        <a:lstStyle/>
        <a:p>
          <a:pPr algn="just">
            <a:lnSpc>
              <a:spcPct val="100000"/>
            </a:lnSpc>
          </a:pPr>
          <a:r>
            <a:rPr lang="en-US" sz="2000" b="1" dirty="0">
              <a:solidFill>
                <a:schemeClr val="tx1">
                  <a:lumMod val="75000"/>
                  <a:lumOff val="25000"/>
                </a:schemeClr>
              </a:solidFill>
            </a:rPr>
            <a:t>ensure that all partners submit their contributions to the Project report at least  15 calendar days before the deadline for submitting the reimbursement claim to the JS</a:t>
          </a:r>
          <a:r>
            <a:rPr lang="ro-RO" sz="2000" b="1" dirty="0">
              <a:solidFill>
                <a:schemeClr val="tx1">
                  <a:lumMod val="75000"/>
                  <a:lumOff val="25000"/>
                </a:schemeClr>
              </a:solidFill>
            </a:rPr>
            <a:t>.</a:t>
          </a:r>
          <a:endParaRPr lang="ro-RO" sz="2000" b="1" dirty="0">
            <a:solidFill>
              <a:schemeClr val="tx1">
                <a:lumMod val="75000"/>
                <a:lumOff val="25000"/>
              </a:schemeClr>
            </a:solidFill>
            <a:latin typeface="Open Sans" pitchFamily="34" charset="0"/>
            <a:ea typeface="Open Sans" pitchFamily="34" charset="0"/>
            <a:cs typeface="Open Sans" pitchFamily="34" charset="0"/>
          </a:endParaRPr>
        </a:p>
      </dgm:t>
    </dgm:pt>
    <dgm:pt modelId="{90BEC763-9739-43F4-9F2B-684E2A0399C1}" type="parTrans" cxnId="{2C9D1DB3-9145-4D6E-AA7A-EEF651EA50F7}">
      <dgm:prSet/>
      <dgm:spPr/>
      <dgm:t>
        <a:bodyPr/>
        <a:lstStyle/>
        <a:p>
          <a:endParaRPr lang="en-US"/>
        </a:p>
      </dgm:t>
    </dgm:pt>
    <dgm:pt modelId="{D709E35D-2F86-408F-8798-E555E43FAF45}" type="sibTrans" cxnId="{2C9D1DB3-9145-4D6E-AA7A-EEF651EA50F7}">
      <dgm:prSet/>
      <dgm:spPr/>
      <dgm:t>
        <a:bodyPr/>
        <a:lstStyle/>
        <a:p>
          <a:endParaRPr lang="en-US"/>
        </a:p>
      </dgm:t>
    </dgm:pt>
    <dgm:pt modelId="{CF56ED42-A90D-478A-9520-1B53CF938BE3}">
      <dgm:prSet phldrT="[Text]" custT="1"/>
      <dgm:spPr/>
      <dgm:t>
        <a:bodyPr/>
        <a:lstStyle/>
        <a:p>
          <a:pPr algn="just">
            <a:lnSpc>
              <a:spcPct val="100000"/>
            </a:lnSpc>
          </a:pPr>
          <a:r>
            <a:rPr lang="en-US" sz="2000" b="0" dirty="0">
              <a:solidFill>
                <a:schemeClr val="bg1"/>
              </a:solidFill>
            </a:rPr>
            <a:t>ensure that </a:t>
          </a:r>
          <a:r>
            <a:rPr lang="en-US" sz="2000" b="1" dirty="0">
              <a:solidFill>
                <a:schemeClr val="bg1"/>
              </a:solidFill>
            </a:rPr>
            <a:t>all partners have a separate accounting system </a:t>
          </a:r>
          <a:r>
            <a:rPr lang="en-US" sz="2000" b="0" dirty="0">
              <a:solidFill>
                <a:schemeClr val="bg1"/>
              </a:solidFill>
            </a:rPr>
            <a:t>or an adequate accounting code for all transactions relating to the operation;</a:t>
          </a:r>
          <a:r>
            <a:rPr lang="en-US" sz="2000" b="1" dirty="0">
              <a:solidFill>
                <a:schemeClr val="bg1"/>
              </a:solidFill>
            </a:rPr>
            <a:t> the accounting system must be in line with the national legislation</a:t>
          </a:r>
          <a:r>
            <a:rPr lang="ro-RO" sz="2000" b="1" dirty="0">
              <a:solidFill>
                <a:schemeClr val="bg1"/>
              </a:solidFill>
            </a:rPr>
            <a:t>.</a:t>
          </a:r>
          <a:endParaRPr lang="ro-RO" sz="2000" b="0" dirty="0">
            <a:latin typeface="Open Sans" pitchFamily="34" charset="0"/>
            <a:ea typeface="Open Sans" pitchFamily="34" charset="0"/>
            <a:cs typeface="Open Sans" pitchFamily="34" charset="0"/>
          </a:endParaRPr>
        </a:p>
      </dgm:t>
    </dgm:pt>
    <dgm:pt modelId="{E55B073B-0C57-42FB-B6C6-A57923BC3ABB}" type="parTrans" cxnId="{CBE40849-FD3D-44FA-9B23-8DCE1809E1DD}">
      <dgm:prSet/>
      <dgm:spPr/>
      <dgm:t>
        <a:bodyPr/>
        <a:lstStyle/>
        <a:p>
          <a:endParaRPr lang="en-GB"/>
        </a:p>
      </dgm:t>
    </dgm:pt>
    <dgm:pt modelId="{DBCFBB85-FF2D-4E00-8FB9-D391871457B5}" type="sibTrans" cxnId="{CBE40849-FD3D-44FA-9B23-8DCE1809E1DD}">
      <dgm:prSet/>
      <dgm:spPr/>
      <dgm:t>
        <a:bodyPr/>
        <a:lstStyle/>
        <a:p>
          <a:endParaRPr lang="en-GB"/>
        </a:p>
      </dgm:t>
    </dgm:pt>
    <dgm:pt modelId="{77AF4ACC-3021-4677-8D35-CB4899AA79B7}" type="pres">
      <dgm:prSet presAssocID="{A5EC4AA8-AE62-4BCC-B41D-033FC29084AE}" presName="layout" presStyleCnt="0">
        <dgm:presLayoutVars>
          <dgm:chMax/>
          <dgm:chPref/>
          <dgm:dir/>
          <dgm:animOne val="branch"/>
          <dgm:animLvl val="lvl"/>
          <dgm:resizeHandles/>
        </dgm:presLayoutVars>
      </dgm:prSet>
      <dgm:spPr/>
    </dgm:pt>
    <dgm:pt modelId="{97F2CD30-40F0-4367-B2A6-969F97C06FDD}" type="pres">
      <dgm:prSet presAssocID="{F5D58CD9-63F7-4CD5-93B4-0D3ABE0D645D}" presName="root" presStyleCnt="0">
        <dgm:presLayoutVars>
          <dgm:chMax/>
          <dgm:chPref val="4"/>
        </dgm:presLayoutVars>
      </dgm:prSet>
      <dgm:spPr/>
    </dgm:pt>
    <dgm:pt modelId="{5B964231-B9C3-4956-ABA4-AD5350DFE262}" type="pres">
      <dgm:prSet presAssocID="{F5D58CD9-63F7-4CD5-93B4-0D3ABE0D645D}" presName="rootComposite" presStyleCnt="0">
        <dgm:presLayoutVars/>
      </dgm:prSet>
      <dgm:spPr/>
    </dgm:pt>
    <dgm:pt modelId="{2A503782-52FB-466A-BB3E-8D8C33E9176D}" type="pres">
      <dgm:prSet presAssocID="{F5D58CD9-63F7-4CD5-93B4-0D3ABE0D645D}" presName="rootText" presStyleLbl="node0" presStyleIdx="0" presStyleCnt="1" custScaleY="76299" custLinFactNeighborY="1114">
        <dgm:presLayoutVars>
          <dgm:chMax/>
          <dgm:chPref val="4"/>
        </dgm:presLayoutVars>
      </dgm:prSet>
      <dgm:spPr/>
    </dgm:pt>
    <dgm:pt modelId="{72E88825-431B-407F-88C9-A36A392C7616}" type="pres">
      <dgm:prSet presAssocID="{F5D58CD9-63F7-4CD5-93B4-0D3ABE0D645D}" presName="childShape" presStyleCnt="0">
        <dgm:presLayoutVars>
          <dgm:chMax val="0"/>
          <dgm:chPref val="0"/>
        </dgm:presLayoutVars>
      </dgm:prSet>
      <dgm:spPr/>
    </dgm:pt>
    <dgm:pt modelId="{F4DCFB41-58DB-4CAF-952B-3A4FA927A170}" type="pres">
      <dgm:prSet presAssocID="{69575A74-4CAB-413C-B64D-4669FAAFC78F}" presName="childComposite" presStyleCnt="0">
        <dgm:presLayoutVars>
          <dgm:chMax val="0"/>
          <dgm:chPref val="0"/>
        </dgm:presLayoutVars>
      </dgm:prSet>
      <dgm:spPr/>
    </dgm:pt>
    <dgm:pt modelId="{854DD058-952C-489E-9016-01B8F3FE7043}" type="pres">
      <dgm:prSet presAssocID="{69575A74-4CAB-413C-B64D-4669FAAFC78F}" presName="Image"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a:ext>
      </dgm:extLst>
    </dgm:pt>
    <dgm:pt modelId="{FC0D2066-600C-489D-AA7C-21258B0E6166}" type="pres">
      <dgm:prSet presAssocID="{69575A74-4CAB-413C-B64D-4669FAAFC78F}" presName="childText" presStyleLbl="lnNode1" presStyleIdx="0" presStyleCnt="3" custScaleY="120496">
        <dgm:presLayoutVars>
          <dgm:chMax val="0"/>
          <dgm:chPref val="0"/>
          <dgm:bulletEnabled val="1"/>
        </dgm:presLayoutVars>
      </dgm:prSet>
      <dgm:spPr/>
    </dgm:pt>
    <dgm:pt modelId="{44DEE241-BF72-46F1-8147-A11A659BD1FD}" type="pres">
      <dgm:prSet presAssocID="{253895DD-B056-4125-AF38-9B288774758B}" presName="childComposite" presStyleCnt="0">
        <dgm:presLayoutVars>
          <dgm:chMax val="0"/>
          <dgm:chPref val="0"/>
        </dgm:presLayoutVars>
      </dgm:prSet>
      <dgm:spPr/>
    </dgm:pt>
    <dgm:pt modelId="{F9038CA1-E0F1-4FEB-933F-4AC24A9D445E}" type="pres">
      <dgm:prSet presAssocID="{253895DD-B056-4125-AF38-9B288774758B}" presName="Image"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mark"/>
        </a:ext>
      </dgm:extLst>
    </dgm:pt>
    <dgm:pt modelId="{741FCB4A-B90D-43C8-B760-8E2A69D85EA4}" type="pres">
      <dgm:prSet presAssocID="{253895DD-B056-4125-AF38-9B288774758B}" presName="childText" presStyleLbl="lnNode1" presStyleIdx="1" presStyleCnt="3">
        <dgm:presLayoutVars>
          <dgm:chMax val="0"/>
          <dgm:chPref val="0"/>
          <dgm:bulletEnabled val="1"/>
        </dgm:presLayoutVars>
      </dgm:prSet>
      <dgm:spPr/>
    </dgm:pt>
    <dgm:pt modelId="{E0C7E895-B718-4F51-A64D-72DCA0CC5836}" type="pres">
      <dgm:prSet presAssocID="{CF56ED42-A90D-478A-9520-1B53CF938BE3}" presName="childComposite" presStyleCnt="0">
        <dgm:presLayoutVars>
          <dgm:chMax val="0"/>
          <dgm:chPref val="0"/>
        </dgm:presLayoutVars>
      </dgm:prSet>
      <dgm:spPr/>
    </dgm:pt>
    <dgm:pt modelId="{8E1897EC-6FBC-4523-8CF7-8A8C099C444C}" type="pres">
      <dgm:prSet presAssocID="{CF56ED42-A90D-478A-9520-1B53CF938BE3}" presName="Image"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heckmark"/>
        </a:ext>
      </dgm:extLst>
    </dgm:pt>
    <dgm:pt modelId="{BC93F2CC-A08E-4A48-A604-BD97B87F61B7}" type="pres">
      <dgm:prSet presAssocID="{CF56ED42-A90D-478A-9520-1B53CF938BE3}" presName="childText" presStyleLbl="lnNode1" presStyleIdx="2" presStyleCnt="3">
        <dgm:presLayoutVars>
          <dgm:chMax val="0"/>
          <dgm:chPref val="0"/>
          <dgm:bulletEnabled val="1"/>
        </dgm:presLayoutVars>
      </dgm:prSet>
      <dgm:spPr/>
    </dgm:pt>
  </dgm:ptLst>
  <dgm:cxnLst>
    <dgm:cxn modelId="{D970DB01-0181-4E6B-8DDF-8359B643E1DF}" srcId="{A5EC4AA8-AE62-4BCC-B41D-033FC29084AE}" destId="{F5D58CD9-63F7-4CD5-93B4-0D3ABE0D645D}" srcOrd="0" destOrd="0" parTransId="{2A4D31C0-7E90-416C-AF4E-CA53DADDBA57}" sibTransId="{E778C253-71C1-41C0-9BED-D4F9B5090010}"/>
    <dgm:cxn modelId="{BDC67B1D-6E39-4FCF-850C-8A98088205CB}" type="presOf" srcId="{253895DD-B056-4125-AF38-9B288774758B}" destId="{741FCB4A-B90D-43C8-B760-8E2A69D85EA4}" srcOrd="0" destOrd="0" presId="urn:microsoft.com/office/officeart/2008/layout/PictureAccentList"/>
    <dgm:cxn modelId="{5BC30B45-10C8-4156-8BA1-B692788C1E5B}" type="presOf" srcId="{CF56ED42-A90D-478A-9520-1B53CF938BE3}" destId="{BC93F2CC-A08E-4A48-A604-BD97B87F61B7}" srcOrd="0" destOrd="0" presId="urn:microsoft.com/office/officeart/2008/layout/PictureAccentList"/>
    <dgm:cxn modelId="{CBE40849-FD3D-44FA-9B23-8DCE1809E1DD}" srcId="{F5D58CD9-63F7-4CD5-93B4-0D3ABE0D645D}" destId="{CF56ED42-A90D-478A-9520-1B53CF938BE3}" srcOrd="2" destOrd="0" parTransId="{E55B073B-0C57-42FB-B6C6-A57923BC3ABB}" sibTransId="{DBCFBB85-FF2D-4E00-8FB9-D391871457B5}"/>
    <dgm:cxn modelId="{5DB93EB2-BEBA-4420-884A-F47974393E16}" type="presOf" srcId="{A5EC4AA8-AE62-4BCC-B41D-033FC29084AE}" destId="{77AF4ACC-3021-4677-8D35-CB4899AA79B7}" srcOrd="0" destOrd="0" presId="urn:microsoft.com/office/officeart/2008/layout/PictureAccentList"/>
    <dgm:cxn modelId="{2C9D1DB3-9145-4D6E-AA7A-EEF651EA50F7}" srcId="{F5D58CD9-63F7-4CD5-93B4-0D3ABE0D645D}" destId="{253895DD-B056-4125-AF38-9B288774758B}" srcOrd="1" destOrd="0" parTransId="{90BEC763-9739-43F4-9F2B-684E2A0399C1}" sibTransId="{D709E35D-2F86-408F-8798-E555E43FAF45}"/>
    <dgm:cxn modelId="{A1DEA9C4-BD17-4634-8891-82D1CF3C468E}" type="presOf" srcId="{F5D58CD9-63F7-4CD5-93B4-0D3ABE0D645D}" destId="{2A503782-52FB-466A-BB3E-8D8C33E9176D}" srcOrd="0" destOrd="0" presId="urn:microsoft.com/office/officeart/2008/layout/PictureAccentList"/>
    <dgm:cxn modelId="{71D8F3CB-E147-45B4-9D88-EEBEB53923CA}" srcId="{F5D58CD9-63F7-4CD5-93B4-0D3ABE0D645D}" destId="{69575A74-4CAB-413C-B64D-4669FAAFC78F}" srcOrd="0" destOrd="0" parTransId="{6B5A40A2-D752-4292-8D11-A7869FEAA5C9}" sibTransId="{F0EBC853-DB32-4C17-AE96-676E5FA7263D}"/>
    <dgm:cxn modelId="{F8CA85E5-CC34-4778-8BA2-402AC0D44B32}" type="presOf" srcId="{69575A74-4CAB-413C-B64D-4669FAAFC78F}" destId="{FC0D2066-600C-489D-AA7C-21258B0E6166}" srcOrd="0" destOrd="0" presId="urn:microsoft.com/office/officeart/2008/layout/PictureAccentList"/>
    <dgm:cxn modelId="{66D02C25-E476-4DC0-A280-9B435CEF8472}" type="presParOf" srcId="{77AF4ACC-3021-4677-8D35-CB4899AA79B7}" destId="{97F2CD30-40F0-4367-B2A6-969F97C06FDD}" srcOrd="0" destOrd="0" presId="urn:microsoft.com/office/officeart/2008/layout/PictureAccentList"/>
    <dgm:cxn modelId="{357BE0EC-2922-45D7-A833-19ABC99A6AC4}" type="presParOf" srcId="{97F2CD30-40F0-4367-B2A6-969F97C06FDD}" destId="{5B964231-B9C3-4956-ABA4-AD5350DFE262}" srcOrd="0" destOrd="0" presId="urn:microsoft.com/office/officeart/2008/layout/PictureAccentList"/>
    <dgm:cxn modelId="{4644FD12-B874-4ED0-B54C-1E3C6A06B71E}" type="presParOf" srcId="{5B964231-B9C3-4956-ABA4-AD5350DFE262}" destId="{2A503782-52FB-466A-BB3E-8D8C33E9176D}" srcOrd="0" destOrd="0" presId="urn:microsoft.com/office/officeart/2008/layout/PictureAccentList"/>
    <dgm:cxn modelId="{EA89AE9A-BD7E-40C3-B2A5-1E11A37A2E2F}" type="presParOf" srcId="{97F2CD30-40F0-4367-B2A6-969F97C06FDD}" destId="{72E88825-431B-407F-88C9-A36A392C7616}" srcOrd="1" destOrd="0" presId="urn:microsoft.com/office/officeart/2008/layout/PictureAccentList"/>
    <dgm:cxn modelId="{6405DE76-0DD3-4629-AEC2-D38C149893BF}" type="presParOf" srcId="{72E88825-431B-407F-88C9-A36A392C7616}" destId="{F4DCFB41-58DB-4CAF-952B-3A4FA927A170}" srcOrd="0" destOrd="0" presId="urn:microsoft.com/office/officeart/2008/layout/PictureAccentList"/>
    <dgm:cxn modelId="{84B840BC-A75D-4CB4-B509-3F42B9EDEDA5}" type="presParOf" srcId="{F4DCFB41-58DB-4CAF-952B-3A4FA927A170}" destId="{854DD058-952C-489E-9016-01B8F3FE7043}" srcOrd="0" destOrd="0" presId="urn:microsoft.com/office/officeart/2008/layout/PictureAccentList"/>
    <dgm:cxn modelId="{FBF924EA-90FF-448E-BAF6-4057FAFD615A}" type="presParOf" srcId="{F4DCFB41-58DB-4CAF-952B-3A4FA927A170}" destId="{FC0D2066-600C-489D-AA7C-21258B0E6166}" srcOrd="1" destOrd="0" presId="urn:microsoft.com/office/officeart/2008/layout/PictureAccentList"/>
    <dgm:cxn modelId="{0B8F9771-52D2-4748-B4E0-CABA6E4CD87C}" type="presParOf" srcId="{72E88825-431B-407F-88C9-A36A392C7616}" destId="{44DEE241-BF72-46F1-8147-A11A659BD1FD}" srcOrd="1" destOrd="0" presId="urn:microsoft.com/office/officeart/2008/layout/PictureAccentList"/>
    <dgm:cxn modelId="{DC8391E4-7C52-446B-80B8-3B4362000261}" type="presParOf" srcId="{44DEE241-BF72-46F1-8147-A11A659BD1FD}" destId="{F9038CA1-E0F1-4FEB-933F-4AC24A9D445E}" srcOrd="0" destOrd="0" presId="urn:microsoft.com/office/officeart/2008/layout/PictureAccentList"/>
    <dgm:cxn modelId="{1C6F4415-668C-471F-B9CB-FBC160248749}" type="presParOf" srcId="{44DEE241-BF72-46F1-8147-A11A659BD1FD}" destId="{741FCB4A-B90D-43C8-B760-8E2A69D85EA4}" srcOrd="1" destOrd="0" presId="urn:microsoft.com/office/officeart/2008/layout/PictureAccentList"/>
    <dgm:cxn modelId="{2B360793-DB5A-4E20-AF91-3D6AB1C4FD80}" type="presParOf" srcId="{72E88825-431B-407F-88C9-A36A392C7616}" destId="{E0C7E895-B718-4F51-A64D-72DCA0CC5836}" srcOrd="2" destOrd="0" presId="urn:microsoft.com/office/officeart/2008/layout/PictureAccentList"/>
    <dgm:cxn modelId="{FE3D9DC5-CDED-4500-930D-0EE296FDDD58}" type="presParOf" srcId="{E0C7E895-B718-4F51-A64D-72DCA0CC5836}" destId="{8E1897EC-6FBC-4523-8CF7-8A8C099C444C}" srcOrd="0" destOrd="0" presId="urn:microsoft.com/office/officeart/2008/layout/PictureAccentList"/>
    <dgm:cxn modelId="{2D402E6D-149A-422B-BD7B-8182DB145E64}" type="presParOf" srcId="{E0C7E895-B718-4F51-A64D-72DCA0CC5836}" destId="{BC93F2CC-A08E-4A48-A604-BD97B87F61B7}"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5EC4AA8-AE62-4BCC-B41D-033FC29084AE}" type="doc">
      <dgm:prSet loTypeId="urn:microsoft.com/office/officeart/2008/layout/PictureAccentList" loCatId="list" qsTypeId="urn:microsoft.com/office/officeart/2005/8/quickstyle/simple1" qsCatId="simple" csTypeId="urn:microsoft.com/office/officeart/2005/8/colors/colorful1#2" csCatId="colorful" phldr="1"/>
      <dgm:spPr/>
      <dgm:t>
        <a:bodyPr/>
        <a:lstStyle/>
        <a:p>
          <a:endParaRPr lang="ro-RO"/>
        </a:p>
      </dgm:t>
    </dgm:pt>
    <dgm:pt modelId="{F5D58CD9-63F7-4CD5-93B4-0D3ABE0D645D}">
      <dgm:prSet phldrT="[Text]" custT="1"/>
      <dgm:spPr/>
      <dgm:t>
        <a:bodyPr lIns="0" tIns="0" rIns="0" bIns="0"/>
        <a:lstStyle/>
        <a:p>
          <a:pPr>
            <a:lnSpc>
              <a:spcPct val="100000"/>
            </a:lnSpc>
          </a:pPr>
          <a:r>
            <a:rPr lang="en-US" sz="2200" b="1" dirty="0">
              <a:latin typeface="Open Sans" pitchFamily="34" charset="0"/>
              <a:ea typeface="Open Sans" pitchFamily="34" charset="0"/>
              <a:cs typeface="Open Sans" pitchFamily="34" charset="0"/>
            </a:rPr>
            <a:t>Lead Partner Partnership Agreement </a:t>
          </a:r>
          <a:endParaRPr lang="ro-RO" sz="2200" b="1" dirty="0">
            <a:latin typeface="Open Sans" pitchFamily="34" charset="0"/>
            <a:ea typeface="Open Sans" pitchFamily="34" charset="0"/>
            <a:cs typeface="Open Sans" pitchFamily="34" charset="0"/>
          </a:endParaRPr>
        </a:p>
        <a:p>
          <a:pPr>
            <a:lnSpc>
              <a:spcPct val="100000"/>
            </a:lnSpc>
          </a:pPr>
          <a:r>
            <a:rPr lang="en-US" sz="2200" b="1" dirty="0">
              <a:latin typeface="Open Sans" pitchFamily="34" charset="0"/>
              <a:ea typeface="Open Sans" pitchFamily="34" charset="0"/>
              <a:cs typeface="Open Sans" pitchFamily="34" charset="0"/>
            </a:rPr>
            <a:t>Art. 7 A.</a:t>
          </a:r>
          <a:endParaRPr lang="ro-RO" sz="1800" b="1" dirty="0">
            <a:solidFill>
              <a:schemeClr val="accent6">
                <a:lumMod val="20000"/>
                <a:lumOff val="80000"/>
              </a:schemeClr>
            </a:solidFill>
            <a:latin typeface="Open Sans" pitchFamily="34" charset="0"/>
            <a:ea typeface="Open Sans" pitchFamily="34" charset="0"/>
            <a:cs typeface="Open Sans" pitchFamily="34" charset="0"/>
          </a:endParaRPr>
        </a:p>
      </dgm:t>
    </dgm:pt>
    <dgm:pt modelId="{2A4D31C0-7E90-416C-AF4E-CA53DADDBA57}" type="parTrans" cxnId="{D970DB01-0181-4E6B-8DDF-8359B643E1DF}">
      <dgm:prSet/>
      <dgm:spPr/>
      <dgm:t>
        <a:bodyPr/>
        <a:lstStyle/>
        <a:p>
          <a:endParaRPr lang="en-US"/>
        </a:p>
      </dgm:t>
    </dgm:pt>
    <dgm:pt modelId="{E778C253-71C1-41C0-9BED-D4F9B5090010}" type="sibTrans" cxnId="{D970DB01-0181-4E6B-8DDF-8359B643E1DF}">
      <dgm:prSet/>
      <dgm:spPr/>
      <dgm:t>
        <a:bodyPr/>
        <a:lstStyle/>
        <a:p>
          <a:endParaRPr lang="en-US"/>
        </a:p>
      </dgm:t>
    </dgm:pt>
    <dgm:pt modelId="{69575A74-4CAB-413C-B64D-4669FAAFC78F}">
      <dgm:prSet phldrT="[Text]" custT="1"/>
      <dgm:spPr/>
      <dgm:t>
        <a:bodyPr/>
        <a:lstStyle/>
        <a:p>
          <a:pPr algn="just">
            <a:lnSpc>
              <a:spcPct val="100000"/>
            </a:lnSpc>
          </a:pPr>
          <a:r>
            <a:rPr lang="en-US" sz="2000" b="1" dirty="0">
              <a:solidFill>
                <a:schemeClr val="bg1"/>
              </a:solidFill>
            </a:rPr>
            <a:t>The Lead Partner and its partners must ensure the sustainability of the project results and, after the project’s implementation period has ended, </a:t>
          </a:r>
          <a:r>
            <a:rPr lang="ro-RO" sz="2000" b="1" dirty="0">
              <a:solidFill>
                <a:schemeClr val="bg1"/>
              </a:solidFill>
            </a:rPr>
            <a:t>for </a:t>
          </a:r>
          <a:r>
            <a:rPr lang="en-US" sz="2000" b="1" dirty="0">
              <a:solidFill>
                <a:schemeClr val="bg1"/>
              </a:solidFill>
            </a:rPr>
            <a:t>the following 5 years</a:t>
          </a:r>
          <a:r>
            <a:rPr lang="ro-RO" sz="2000" b="1" dirty="0">
              <a:solidFill>
                <a:schemeClr val="bg1"/>
              </a:solidFill>
            </a:rPr>
            <a:t>,</a:t>
          </a:r>
          <a:r>
            <a:rPr lang="en-US" sz="2000" b="1" dirty="0">
              <a:solidFill>
                <a:schemeClr val="bg1"/>
              </a:solidFill>
            </a:rPr>
            <a:t> the Lead Partner has the obligation to submit a sustainability report</a:t>
          </a:r>
          <a:r>
            <a:rPr lang="ro-RO" sz="2000" b="1" dirty="0">
              <a:solidFill>
                <a:schemeClr val="bg1"/>
              </a:solidFill>
            </a:rPr>
            <a:t> </a:t>
          </a:r>
          <a:r>
            <a:rPr lang="en-US" sz="2000" b="1" dirty="0">
              <a:solidFill>
                <a:schemeClr val="bg1"/>
              </a:solidFill>
            </a:rPr>
            <a:t>annually.</a:t>
          </a:r>
          <a:endParaRPr lang="ro-RO" sz="2000" b="1" dirty="0">
            <a:solidFill>
              <a:schemeClr val="bg1"/>
            </a:solidFill>
            <a:latin typeface="Open Sans" pitchFamily="34" charset="0"/>
            <a:ea typeface="Open Sans" pitchFamily="34" charset="0"/>
            <a:cs typeface="Open Sans" pitchFamily="34" charset="0"/>
          </a:endParaRPr>
        </a:p>
      </dgm:t>
    </dgm:pt>
    <dgm:pt modelId="{6B5A40A2-D752-4292-8D11-A7869FEAA5C9}" type="parTrans" cxnId="{71D8F3CB-E147-45B4-9D88-EEBEB53923CA}">
      <dgm:prSet/>
      <dgm:spPr/>
      <dgm:t>
        <a:bodyPr/>
        <a:lstStyle/>
        <a:p>
          <a:endParaRPr lang="en-US"/>
        </a:p>
      </dgm:t>
    </dgm:pt>
    <dgm:pt modelId="{F0EBC853-DB32-4C17-AE96-676E5FA7263D}" type="sibTrans" cxnId="{71D8F3CB-E147-45B4-9D88-EEBEB53923CA}">
      <dgm:prSet/>
      <dgm:spPr/>
      <dgm:t>
        <a:bodyPr/>
        <a:lstStyle/>
        <a:p>
          <a:endParaRPr lang="en-US"/>
        </a:p>
      </dgm:t>
    </dgm:pt>
    <dgm:pt modelId="{253895DD-B056-4125-AF38-9B288774758B}">
      <dgm:prSet phldrT="[Text]" custT="1"/>
      <dgm:spPr/>
      <dgm:t>
        <a:bodyPr/>
        <a:lstStyle/>
        <a:p>
          <a:pPr algn="just">
            <a:lnSpc>
              <a:spcPct val="100000"/>
            </a:lnSpc>
          </a:pPr>
          <a:r>
            <a:rPr lang="en-GB" sz="2000" b="0" noProof="0" dirty="0">
              <a:solidFill>
                <a:schemeClr val="tx1">
                  <a:lumMod val="75000"/>
                  <a:lumOff val="25000"/>
                </a:schemeClr>
              </a:solidFill>
            </a:rPr>
            <a:t>During the </a:t>
          </a:r>
          <a:r>
            <a:rPr lang="en-GB" sz="2000" b="1" noProof="0" dirty="0">
              <a:solidFill>
                <a:schemeClr val="tx1">
                  <a:lumMod val="75000"/>
                  <a:lumOff val="25000"/>
                </a:schemeClr>
              </a:solidFill>
            </a:rPr>
            <a:t>implementation period </a:t>
          </a:r>
          <a:r>
            <a:rPr lang="en-GB" sz="2000" b="0" noProof="0" dirty="0">
              <a:solidFill>
                <a:schemeClr val="tx1">
                  <a:lumMod val="75000"/>
                  <a:lumOff val="25000"/>
                </a:schemeClr>
              </a:solidFill>
            </a:rPr>
            <a:t>of the project, as well as after the end of the implementation period of the project, a </a:t>
          </a:r>
          <a:r>
            <a:rPr lang="en-GB" sz="2000" b="1" noProof="0" dirty="0">
              <a:solidFill>
                <a:schemeClr val="tx1">
                  <a:lumMod val="75000"/>
                  <a:lumOff val="25000"/>
                </a:schemeClr>
              </a:solidFill>
            </a:rPr>
            <a:t>5</a:t>
          </a:r>
          <a:r>
            <a:rPr lang="ro-RO" sz="2000" b="1" noProof="0" dirty="0">
              <a:solidFill>
                <a:schemeClr val="tx1">
                  <a:lumMod val="75000"/>
                  <a:lumOff val="25000"/>
                </a:schemeClr>
              </a:solidFill>
            </a:rPr>
            <a:t>-</a:t>
          </a:r>
          <a:r>
            <a:rPr lang="en-GB" sz="2000" b="1" noProof="0" dirty="0">
              <a:solidFill>
                <a:schemeClr val="tx1">
                  <a:lumMod val="75000"/>
                  <a:lumOff val="25000"/>
                </a:schemeClr>
              </a:solidFill>
            </a:rPr>
            <a:t>year period </a:t>
          </a:r>
          <a:r>
            <a:rPr lang="en-US" sz="2000" dirty="0">
              <a:solidFill>
                <a:schemeClr val="tx1">
                  <a:lumMod val="75000"/>
                  <a:lumOff val="25000"/>
                </a:schemeClr>
              </a:solidFill>
            </a:rPr>
            <a:t>from 31 December of the year in which the final payment by the managing authority to the </a:t>
          </a:r>
          <a:r>
            <a:rPr lang="en-GB" sz="2000" dirty="0">
              <a:solidFill>
                <a:schemeClr val="tx1">
                  <a:lumMod val="75000"/>
                  <a:lumOff val="25000"/>
                </a:schemeClr>
              </a:solidFill>
            </a:rPr>
            <a:t>partner</a:t>
          </a:r>
          <a:r>
            <a:rPr lang="en-US" sz="2000" dirty="0">
              <a:solidFill>
                <a:schemeClr val="tx1">
                  <a:lumMod val="75000"/>
                  <a:lumOff val="25000"/>
                </a:schemeClr>
              </a:solidFill>
            </a:rPr>
            <a:t> is made</a:t>
          </a:r>
          <a:r>
            <a:rPr lang="en-GB" sz="2000" b="0" noProof="0" dirty="0">
              <a:solidFill>
                <a:schemeClr val="tx1">
                  <a:lumMod val="75000"/>
                  <a:lumOff val="25000"/>
                </a:schemeClr>
              </a:solidFill>
            </a:rPr>
            <a:t>, the </a:t>
          </a:r>
          <a:r>
            <a:rPr lang="en-GB" sz="2000" b="1" noProof="0" dirty="0">
              <a:solidFill>
                <a:schemeClr val="tx1">
                  <a:lumMod val="75000"/>
                  <a:lumOff val="25000"/>
                </a:schemeClr>
              </a:solidFill>
            </a:rPr>
            <a:t>Lead Partner </a:t>
          </a:r>
          <a:r>
            <a:rPr lang="en-GB" sz="2000" b="0" noProof="0" dirty="0">
              <a:solidFill>
                <a:schemeClr val="tx1">
                  <a:lumMod val="75000"/>
                  <a:lumOff val="25000"/>
                </a:schemeClr>
              </a:solidFill>
            </a:rPr>
            <a:t>has the obligation to </a:t>
          </a:r>
          <a:r>
            <a:rPr lang="en-GB" sz="2000" b="1" noProof="0" dirty="0">
              <a:solidFill>
                <a:schemeClr val="tx1">
                  <a:lumMod val="75000"/>
                  <a:lumOff val="25000"/>
                </a:schemeClr>
              </a:solidFill>
            </a:rPr>
            <a:t>preserve</a:t>
          </a:r>
          <a:r>
            <a:rPr lang="en-GB" sz="2000" b="0" noProof="0" dirty="0">
              <a:solidFill>
                <a:schemeClr val="tx1">
                  <a:lumMod val="75000"/>
                  <a:lumOff val="25000"/>
                </a:schemeClr>
              </a:solidFill>
            </a:rPr>
            <a:t> and to </a:t>
          </a:r>
          <a:r>
            <a:rPr lang="en-GB" sz="2000" b="1" noProof="0" dirty="0">
              <a:solidFill>
                <a:schemeClr val="tx1">
                  <a:lumMod val="75000"/>
                  <a:lumOff val="25000"/>
                </a:schemeClr>
              </a:solidFill>
            </a:rPr>
            <a:t>present</a:t>
          </a:r>
          <a:r>
            <a:rPr lang="en-GB" sz="2000" b="0" noProof="0" dirty="0">
              <a:solidFill>
                <a:schemeClr val="tx1">
                  <a:lumMod val="75000"/>
                  <a:lumOff val="25000"/>
                </a:schemeClr>
              </a:solidFill>
            </a:rPr>
            <a:t> all project </a:t>
          </a:r>
          <a:r>
            <a:rPr lang="en-GB" sz="2000" b="1" noProof="0" dirty="0">
              <a:solidFill>
                <a:schemeClr val="tx1">
                  <a:lumMod val="75000"/>
                  <a:lumOff val="25000"/>
                </a:schemeClr>
              </a:solidFill>
            </a:rPr>
            <a:t>documents</a:t>
          </a:r>
          <a:r>
            <a:rPr lang="en-GB" sz="2000" b="0" noProof="0" dirty="0">
              <a:solidFill>
                <a:schemeClr val="tx1">
                  <a:lumMod val="75000"/>
                  <a:lumOff val="25000"/>
                </a:schemeClr>
              </a:solidFill>
            </a:rPr>
            <a:t>, including the </a:t>
          </a:r>
          <a:r>
            <a:rPr lang="en-GB" sz="2000" b="1" noProof="0" dirty="0">
              <a:solidFill>
                <a:schemeClr val="tx1">
                  <a:lumMod val="75000"/>
                  <a:lumOff val="25000"/>
                </a:schemeClr>
              </a:solidFill>
            </a:rPr>
            <a:t>inventory for the actives gained </a:t>
          </a:r>
          <a:r>
            <a:rPr lang="en-GB" sz="2000" b="0" noProof="0" dirty="0">
              <a:solidFill>
                <a:schemeClr val="tx1">
                  <a:lumMod val="75000"/>
                  <a:lumOff val="25000"/>
                </a:schemeClr>
              </a:solidFill>
            </a:rPr>
            <a:t>as a result of using the funds.</a:t>
          </a:r>
          <a:endParaRPr lang="en-GB" sz="2000" b="0" noProof="0" dirty="0">
            <a:solidFill>
              <a:schemeClr val="tx1">
                <a:lumMod val="75000"/>
                <a:lumOff val="25000"/>
              </a:schemeClr>
            </a:solidFill>
            <a:latin typeface="Open Sans" pitchFamily="34" charset="0"/>
            <a:ea typeface="Open Sans" pitchFamily="34" charset="0"/>
            <a:cs typeface="Open Sans" pitchFamily="34" charset="0"/>
          </a:endParaRPr>
        </a:p>
      </dgm:t>
    </dgm:pt>
    <dgm:pt modelId="{90BEC763-9739-43F4-9F2B-684E2A0399C1}" type="parTrans" cxnId="{2C9D1DB3-9145-4D6E-AA7A-EEF651EA50F7}">
      <dgm:prSet/>
      <dgm:spPr/>
      <dgm:t>
        <a:bodyPr/>
        <a:lstStyle/>
        <a:p>
          <a:endParaRPr lang="en-US"/>
        </a:p>
      </dgm:t>
    </dgm:pt>
    <dgm:pt modelId="{D709E35D-2F86-408F-8798-E555E43FAF45}" type="sibTrans" cxnId="{2C9D1DB3-9145-4D6E-AA7A-EEF651EA50F7}">
      <dgm:prSet/>
      <dgm:spPr/>
      <dgm:t>
        <a:bodyPr/>
        <a:lstStyle/>
        <a:p>
          <a:endParaRPr lang="en-US"/>
        </a:p>
      </dgm:t>
    </dgm:pt>
    <dgm:pt modelId="{77AF4ACC-3021-4677-8D35-CB4899AA79B7}" type="pres">
      <dgm:prSet presAssocID="{A5EC4AA8-AE62-4BCC-B41D-033FC29084AE}" presName="layout" presStyleCnt="0">
        <dgm:presLayoutVars>
          <dgm:chMax/>
          <dgm:chPref/>
          <dgm:dir/>
          <dgm:animOne val="branch"/>
          <dgm:animLvl val="lvl"/>
          <dgm:resizeHandles/>
        </dgm:presLayoutVars>
      </dgm:prSet>
      <dgm:spPr/>
    </dgm:pt>
    <dgm:pt modelId="{97F2CD30-40F0-4367-B2A6-969F97C06FDD}" type="pres">
      <dgm:prSet presAssocID="{F5D58CD9-63F7-4CD5-93B4-0D3ABE0D645D}" presName="root" presStyleCnt="0">
        <dgm:presLayoutVars>
          <dgm:chMax/>
          <dgm:chPref val="4"/>
        </dgm:presLayoutVars>
      </dgm:prSet>
      <dgm:spPr/>
    </dgm:pt>
    <dgm:pt modelId="{5B964231-B9C3-4956-ABA4-AD5350DFE262}" type="pres">
      <dgm:prSet presAssocID="{F5D58CD9-63F7-4CD5-93B4-0D3ABE0D645D}" presName="rootComposite" presStyleCnt="0">
        <dgm:presLayoutVars/>
      </dgm:prSet>
      <dgm:spPr/>
    </dgm:pt>
    <dgm:pt modelId="{2A503782-52FB-466A-BB3E-8D8C33E9176D}" type="pres">
      <dgm:prSet presAssocID="{F5D58CD9-63F7-4CD5-93B4-0D3ABE0D645D}" presName="rootText" presStyleLbl="node0" presStyleIdx="0" presStyleCnt="1" custScaleY="81429">
        <dgm:presLayoutVars>
          <dgm:chMax/>
          <dgm:chPref val="4"/>
        </dgm:presLayoutVars>
      </dgm:prSet>
      <dgm:spPr/>
    </dgm:pt>
    <dgm:pt modelId="{72E88825-431B-407F-88C9-A36A392C7616}" type="pres">
      <dgm:prSet presAssocID="{F5D58CD9-63F7-4CD5-93B4-0D3ABE0D645D}" presName="childShape" presStyleCnt="0">
        <dgm:presLayoutVars>
          <dgm:chMax val="0"/>
          <dgm:chPref val="0"/>
        </dgm:presLayoutVars>
      </dgm:prSet>
      <dgm:spPr/>
    </dgm:pt>
    <dgm:pt modelId="{F4DCFB41-58DB-4CAF-952B-3A4FA927A170}" type="pres">
      <dgm:prSet presAssocID="{69575A74-4CAB-413C-B64D-4669FAAFC78F}" presName="childComposite" presStyleCnt="0">
        <dgm:presLayoutVars>
          <dgm:chMax val="0"/>
          <dgm:chPref val="0"/>
        </dgm:presLayoutVars>
      </dgm:prSet>
      <dgm:spPr/>
    </dgm:pt>
    <dgm:pt modelId="{854DD058-952C-489E-9016-01B8F3FE7043}" type="pres">
      <dgm:prSet presAssocID="{69575A74-4CAB-413C-B64D-4669FAAFC78F}" presName="Image"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a:ext>
      </dgm:extLst>
    </dgm:pt>
    <dgm:pt modelId="{FC0D2066-600C-489D-AA7C-21258B0E6166}" type="pres">
      <dgm:prSet presAssocID="{69575A74-4CAB-413C-B64D-4669FAAFC78F}" presName="childText" presStyleLbl="lnNode1" presStyleIdx="0" presStyleCnt="2">
        <dgm:presLayoutVars>
          <dgm:chMax val="0"/>
          <dgm:chPref val="0"/>
          <dgm:bulletEnabled val="1"/>
        </dgm:presLayoutVars>
      </dgm:prSet>
      <dgm:spPr/>
    </dgm:pt>
    <dgm:pt modelId="{44DEE241-BF72-46F1-8147-A11A659BD1FD}" type="pres">
      <dgm:prSet presAssocID="{253895DD-B056-4125-AF38-9B288774758B}" presName="childComposite" presStyleCnt="0">
        <dgm:presLayoutVars>
          <dgm:chMax val="0"/>
          <dgm:chPref val="0"/>
        </dgm:presLayoutVars>
      </dgm:prSet>
      <dgm:spPr/>
    </dgm:pt>
    <dgm:pt modelId="{F9038CA1-E0F1-4FEB-933F-4AC24A9D445E}" type="pres">
      <dgm:prSet presAssocID="{253895DD-B056-4125-AF38-9B288774758B}" presName="Image"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mark"/>
        </a:ext>
      </dgm:extLst>
    </dgm:pt>
    <dgm:pt modelId="{741FCB4A-B90D-43C8-B760-8E2A69D85EA4}" type="pres">
      <dgm:prSet presAssocID="{253895DD-B056-4125-AF38-9B288774758B}" presName="childText" presStyleLbl="lnNode1" presStyleIdx="1" presStyleCnt="2" custScaleY="154285">
        <dgm:presLayoutVars>
          <dgm:chMax val="0"/>
          <dgm:chPref val="0"/>
          <dgm:bulletEnabled val="1"/>
        </dgm:presLayoutVars>
      </dgm:prSet>
      <dgm:spPr/>
    </dgm:pt>
  </dgm:ptLst>
  <dgm:cxnLst>
    <dgm:cxn modelId="{D970DB01-0181-4E6B-8DDF-8359B643E1DF}" srcId="{A5EC4AA8-AE62-4BCC-B41D-033FC29084AE}" destId="{F5D58CD9-63F7-4CD5-93B4-0D3ABE0D645D}" srcOrd="0" destOrd="0" parTransId="{2A4D31C0-7E90-416C-AF4E-CA53DADDBA57}" sibTransId="{E778C253-71C1-41C0-9BED-D4F9B5090010}"/>
    <dgm:cxn modelId="{BDC67B1D-6E39-4FCF-850C-8A98088205CB}" type="presOf" srcId="{253895DD-B056-4125-AF38-9B288774758B}" destId="{741FCB4A-B90D-43C8-B760-8E2A69D85EA4}" srcOrd="0" destOrd="0" presId="urn:microsoft.com/office/officeart/2008/layout/PictureAccentList"/>
    <dgm:cxn modelId="{5DB93EB2-BEBA-4420-884A-F47974393E16}" type="presOf" srcId="{A5EC4AA8-AE62-4BCC-B41D-033FC29084AE}" destId="{77AF4ACC-3021-4677-8D35-CB4899AA79B7}" srcOrd="0" destOrd="0" presId="urn:microsoft.com/office/officeart/2008/layout/PictureAccentList"/>
    <dgm:cxn modelId="{2C9D1DB3-9145-4D6E-AA7A-EEF651EA50F7}" srcId="{F5D58CD9-63F7-4CD5-93B4-0D3ABE0D645D}" destId="{253895DD-B056-4125-AF38-9B288774758B}" srcOrd="1" destOrd="0" parTransId="{90BEC763-9739-43F4-9F2B-684E2A0399C1}" sibTransId="{D709E35D-2F86-408F-8798-E555E43FAF45}"/>
    <dgm:cxn modelId="{A1DEA9C4-BD17-4634-8891-82D1CF3C468E}" type="presOf" srcId="{F5D58CD9-63F7-4CD5-93B4-0D3ABE0D645D}" destId="{2A503782-52FB-466A-BB3E-8D8C33E9176D}" srcOrd="0" destOrd="0" presId="urn:microsoft.com/office/officeart/2008/layout/PictureAccentList"/>
    <dgm:cxn modelId="{71D8F3CB-E147-45B4-9D88-EEBEB53923CA}" srcId="{F5D58CD9-63F7-4CD5-93B4-0D3ABE0D645D}" destId="{69575A74-4CAB-413C-B64D-4669FAAFC78F}" srcOrd="0" destOrd="0" parTransId="{6B5A40A2-D752-4292-8D11-A7869FEAA5C9}" sibTransId="{F0EBC853-DB32-4C17-AE96-676E5FA7263D}"/>
    <dgm:cxn modelId="{F8CA85E5-CC34-4778-8BA2-402AC0D44B32}" type="presOf" srcId="{69575A74-4CAB-413C-B64D-4669FAAFC78F}" destId="{FC0D2066-600C-489D-AA7C-21258B0E6166}" srcOrd="0" destOrd="0" presId="urn:microsoft.com/office/officeart/2008/layout/PictureAccentList"/>
    <dgm:cxn modelId="{66D02C25-E476-4DC0-A280-9B435CEF8472}" type="presParOf" srcId="{77AF4ACC-3021-4677-8D35-CB4899AA79B7}" destId="{97F2CD30-40F0-4367-B2A6-969F97C06FDD}" srcOrd="0" destOrd="0" presId="urn:microsoft.com/office/officeart/2008/layout/PictureAccentList"/>
    <dgm:cxn modelId="{357BE0EC-2922-45D7-A833-19ABC99A6AC4}" type="presParOf" srcId="{97F2CD30-40F0-4367-B2A6-969F97C06FDD}" destId="{5B964231-B9C3-4956-ABA4-AD5350DFE262}" srcOrd="0" destOrd="0" presId="urn:microsoft.com/office/officeart/2008/layout/PictureAccentList"/>
    <dgm:cxn modelId="{4644FD12-B874-4ED0-B54C-1E3C6A06B71E}" type="presParOf" srcId="{5B964231-B9C3-4956-ABA4-AD5350DFE262}" destId="{2A503782-52FB-466A-BB3E-8D8C33E9176D}" srcOrd="0" destOrd="0" presId="urn:microsoft.com/office/officeart/2008/layout/PictureAccentList"/>
    <dgm:cxn modelId="{EA89AE9A-BD7E-40C3-B2A5-1E11A37A2E2F}" type="presParOf" srcId="{97F2CD30-40F0-4367-B2A6-969F97C06FDD}" destId="{72E88825-431B-407F-88C9-A36A392C7616}" srcOrd="1" destOrd="0" presId="urn:microsoft.com/office/officeart/2008/layout/PictureAccentList"/>
    <dgm:cxn modelId="{6405DE76-0DD3-4629-AEC2-D38C149893BF}" type="presParOf" srcId="{72E88825-431B-407F-88C9-A36A392C7616}" destId="{F4DCFB41-58DB-4CAF-952B-3A4FA927A170}" srcOrd="0" destOrd="0" presId="urn:microsoft.com/office/officeart/2008/layout/PictureAccentList"/>
    <dgm:cxn modelId="{84B840BC-A75D-4CB4-B509-3F42B9EDEDA5}" type="presParOf" srcId="{F4DCFB41-58DB-4CAF-952B-3A4FA927A170}" destId="{854DD058-952C-489E-9016-01B8F3FE7043}" srcOrd="0" destOrd="0" presId="urn:microsoft.com/office/officeart/2008/layout/PictureAccentList"/>
    <dgm:cxn modelId="{FBF924EA-90FF-448E-BAF6-4057FAFD615A}" type="presParOf" srcId="{F4DCFB41-58DB-4CAF-952B-3A4FA927A170}" destId="{FC0D2066-600C-489D-AA7C-21258B0E6166}" srcOrd="1" destOrd="0" presId="urn:microsoft.com/office/officeart/2008/layout/PictureAccentList"/>
    <dgm:cxn modelId="{0B8F9771-52D2-4748-B4E0-CABA6E4CD87C}" type="presParOf" srcId="{72E88825-431B-407F-88C9-A36A392C7616}" destId="{44DEE241-BF72-46F1-8147-A11A659BD1FD}" srcOrd="1" destOrd="0" presId="urn:microsoft.com/office/officeart/2008/layout/PictureAccentList"/>
    <dgm:cxn modelId="{DC8391E4-7C52-446B-80B8-3B4362000261}" type="presParOf" srcId="{44DEE241-BF72-46F1-8147-A11A659BD1FD}" destId="{F9038CA1-E0F1-4FEB-933F-4AC24A9D445E}" srcOrd="0" destOrd="0" presId="urn:microsoft.com/office/officeart/2008/layout/PictureAccentList"/>
    <dgm:cxn modelId="{1C6F4415-668C-471F-B9CB-FBC160248749}" type="presParOf" srcId="{44DEE241-BF72-46F1-8147-A11A659BD1FD}" destId="{741FCB4A-B90D-43C8-B760-8E2A69D85EA4}"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03782-52FB-466A-BB3E-8D8C33E9176D}">
      <dsp:nvSpPr>
        <dsp:cNvPr id="0" name=""/>
        <dsp:cNvSpPr/>
      </dsp:nvSpPr>
      <dsp:spPr>
        <a:xfrm>
          <a:off x="523745" y="1759"/>
          <a:ext cx="9897724" cy="105814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Lead Partner Partnership Agreement     </a:t>
          </a:r>
          <a:endParaRPr lang="ro-RO" sz="2400" b="1" kern="1200" dirty="0">
            <a:latin typeface="Open Sans" pitchFamily="34" charset="0"/>
            <a:ea typeface="Open Sans" pitchFamily="34" charset="0"/>
            <a:cs typeface="Open Sans" pitchFamily="34" charset="0"/>
          </a:endParaRPr>
        </a:p>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Art. 7 A.</a:t>
          </a:r>
          <a:endParaRPr lang="ro-RO" sz="2400" b="1" kern="1200" dirty="0">
            <a:latin typeface="Open Sans" pitchFamily="34" charset="0"/>
            <a:ea typeface="Open Sans" pitchFamily="34" charset="0"/>
            <a:cs typeface="Open Sans" pitchFamily="34" charset="0"/>
          </a:endParaRPr>
        </a:p>
      </dsp:txBody>
      <dsp:txXfrm>
        <a:off x="554737" y="32751"/>
        <a:ext cx="9835740" cy="996160"/>
      </dsp:txXfrm>
    </dsp:sp>
    <dsp:sp modelId="{854DD058-952C-489E-9016-01B8F3FE7043}">
      <dsp:nvSpPr>
        <dsp:cNvPr id="0" name=""/>
        <dsp:cNvSpPr/>
      </dsp:nvSpPr>
      <dsp:spPr>
        <a:xfrm>
          <a:off x="523745" y="1250370"/>
          <a:ext cx="1058144" cy="1058144"/>
        </a:xfrm>
        <a:prstGeom prst="roundRect">
          <a:avLst>
            <a:gd name="adj" fmla="val 166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0D2066-600C-489D-AA7C-21258B0E6166}">
      <dsp:nvSpPr>
        <dsp:cNvPr id="0" name=""/>
        <dsp:cNvSpPr/>
      </dsp:nvSpPr>
      <dsp:spPr>
        <a:xfrm>
          <a:off x="1645379" y="1250370"/>
          <a:ext cx="8776091" cy="1058144"/>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kern="1200" dirty="0"/>
            <a:t>guarantees that it is </a:t>
          </a:r>
          <a:r>
            <a:rPr lang="en-GB" sz="2000" b="1" kern="1200" dirty="0"/>
            <a:t>entitled to represent all partners </a:t>
          </a:r>
          <a:r>
            <a:rPr lang="en-GB" sz="2000" kern="1200" dirty="0"/>
            <a:t>participating in the project and that it will strive towards establishing with the partners the </a:t>
          </a:r>
          <a:r>
            <a:rPr lang="en-GB" sz="2000" b="1" kern="1200" dirty="0"/>
            <a:t>division of the responsibilities </a:t>
          </a:r>
          <a:r>
            <a:rPr lang="en-GB" sz="2000" kern="1200" dirty="0"/>
            <a:t>regarding the project</a:t>
          </a:r>
          <a:r>
            <a:rPr lang="ro-RO" sz="2000" kern="1200" dirty="0"/>
            <a:t>.</a:t>
          </a:r>
          <a:r>
            <a:rPr lang="en-US" sz="2000" b="1" kern="1200" dirty="0">
              <a:latin typeface="Open Sans" pitchFamily="34" charset="0"/>
              <a:ea typeface="Open Sans" pitchFamily="34" charset="0"/>
              <a:cs typeface="Open Sans" pitchFamily="34" charset="0"/>
            </a:rPr>
            <a:t> </a:t>
          </a:r>
          <a:endParaRPr lang="ro-RO" sz="2000" b="1" kern="1200" dirty="0">
            <a:latin typeface="Open Sans" pitchFamily="34" charset="0"/>
            <a:ea typeface="Open Sans" pitchFamily="34" charset="0"/>
            <a:cs typeface="Open Sans" pitchFamily="34" charset="0"/>
          </a:endParaRPr>
        </a:p>
      </dsp:txBody>
      <dsp:txXfrm>
        <a:off x="1697043" y="1302034"/>
        <a:ext cx="8672763" cy="954816"/>
      </dsp:txXfrm>
    </dsp:sp>
    <dsp:sp modelId="{F9038CA1-E0F1-4FEB-933F-4AC24A9D445E}">
      <dsp:nvSpPr>
        <dsp:cNvPr id="0" name=""/>
        <dsp:cNvSpPr/>
      </dsp:nvSpPr>
      <dsp:spPr>
        <a:xfrm>
          <a:off x="523745" y="2435493"/>
          <a:ext cx="1058144" cy="1058144"/>
        </a:xfrm>
        <a:prstGeom prst="roundRect">
          <a:avLst>
            <a:gd name="adj" fmla="val 166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1FCB4A-B90D-43C8-B760-8E2A69D85EA4}">
      <dsp:nvSpPr>
        <dsp:cNvPr id="0" name=""/>
        <dsp:cNvSpPr/>
      </dsp:nvSpPr>
      <dsp:spPr>
        <a:xfrm>
          <a:off x="1645379" y="2435493"/>
          <a:ext cx="8776091" cy="1058144"/>
        </a:xfrm>
        <a:prstGeom prst="roundRect">
          <a:avLst>
            <a:gd name="adj" fmla="val 166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kern="1200" dirty="0">
              <a:solidFill>
                <a:schemeClr val="tx1">
                  <a:lumMod val="75000"/>
                  <a:lumOff val="25000"/>
                </a:schemeClr>
              </a:solidFill>
            </a:rPr>
            <a:t>responsible in front of the </a:t>
          </a:r>
          <a:r>
            <a:rPr lang="en-GB" sz="2000" b="1" kern="1200" dirty="0">
              <a:solidFill>
                <a:schemeClr val="tx1">
                  <a:lumMod val="75000"/>
                  <a:lumOff val="25000"/>
                </a:schemeClr>
              </a:solidFill>
            </a:rPr>
            <a:t>MA</a:t>
          </a:r>
          <a:r>
            <a:rPr lang="en-GB" sz="2000" kern="1200" dirty="0">
              <a:solidFill>
                <a:schemeClr val="tx1">
                  <a:lumMod val="75000"/>
                  <a:lumOff val="25000"/>
                </a:schemeClr>
              </a:solidFill>
            </a:rPr>
            <a:t> for the implementation of the obligations assumed in the Contract and in the Partnership Agreement</a:t>
          </a:r>
          <a:r>
            <a:rPr lang="ro-RO" sz="2000" kern="1200" dirty="0">
              <a:solidFill>
                <a:schemeClr val="tx1">
                  <a:lumMod val="75000"/>
                  <a:lumOff val="25000"/>
                </a:schemeClr>
              </a:solidFill>
            </a:rPr>
            <a:t>.</a:t>
          </a:r>
          <a:endParaRPr lang="ro-RO" sz="2000" kern="1200" dirty="0">
            <a:solidFill>
              <a:schemeClr val="tx1">
                <a:lumMod val="75000"/>
                <a:lumOff val="25000"/>
              </a:schemeClr>
            </a:solidFill>
            <a:latin typeface="Open Sans" pitchFamily="34" charset="0"/>
            <a:ea typeface="Open Sans" pitchFamily="34" charset="0"/>
            <a:cs typeface="Open Sans" pitchFamily="34" charset="0"/>
          </a:endParaRPr>
        </a:p>
      </dsp:txBody>
      <dsp:txXfrm>
        <a:off x="1697043" y="2487157"/>
        <a:ext cx="8672763" cy="954816"/>
      </dsp:txXfrm>
    </dsp:sp>
    <dsp:sp modelId="{8E1897EC-6FBC-4523-8CF7-8A8C099C444C}">
      <dsp:nvSpPr>
        <dsp:cNvPr id="0" name=""/>
        <dsp:cNvSpPr/>
      </dsp:nvSpPr>
      <dsp:spPr>
        <a:xfrm>
          <a:off x="523745" y="3620615"/>
          <a:ext cx="1058144" cy="1058144"/>
        </a:xfrm>
        <a:prstGeom prst="roundRect">
          <a:avLst>
            <a:gd name="adj" fmla="val 166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93F2CC-A08E-4A48-A604-BD97B87F61B7}">
      <dsp:nvSpPr>
        <dsp:cNvPr id="0" name=""/>
        <dsp:cNvSpPr/>
      </dsp:nvSpPr>
      <dsp:spPr>
        <a:xfrm>
          <a:off x="1645379" y="3620615"/>
          <a:ext cx="8776091" cy="1058144"/>
        </a:xfrm>
        <a:prstGeom prst="roundRect">
          <a:avLst>
            <a:gd name="adj" fmla="val 166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kern="1200" dirty="0"/>
            <a:t>guarantees furthermore that itself and all partners have complied with all legal requirements and that all necessary approvals for the proper implementation of the project have been obtained</a:t>
          </a:r>
          <a:r>
            <a:rPr lang="ro-RO" sz="2000" kern="1200" dirty="0"/>
            <a:t>.</a:t>
          </a:r>
          <a:endParaRPr lang="ro-RO" sz="2000" kern="1200" dirty="0">
            <a:latin typeface="Open Sans" pitchFamily="34" charset="0"/>
            <a:ea typeface="Open Sans" pitchFamily="34" charset="0"/>
            <a:cs typeface="Open Sans" pitchFamily="34" charset="0"/>
          </a:endParaRPr>
        </a:p>
      </dsp:txBody>
      <dsp:txXfrm>
        <a:off x="1697043" y="3672279"/>
        <a:ext cx="8672763" cy="9548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04B60-E35E-4A40-BF60-1D1565C42296}">
      <dsp:nvSpPr>
        <dsp:cNvPr id="0" name=""/>
        <dsp:cNvSpPr/>
      </dsp:nvSpPr>
      <dsp:spPr>
        <a:xfrm>
          <a:off x="1909389" y="303"/>
          <a:ext cx="8674608" cy="9624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Lead Partner Partnership Agreement     </a:t>
          </a:r>
          <a:endParaRPr lang="ro-RO" sz="2400" b="1" kern="1200" dirty="0">
            <a:latin typeface="Open Sans" pitchFamily="34" charset="0"/>
            <a:ea typeface="Open Sans" pitchFamily="34" charset="0"/>
            <a:cs typeface="Open Sans" pitchFamily="34" charset="0"/>
          </a:endParaRPr>
        </a:p>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Art. 7 A.</a:t>
          </a:r>
          <a:endParaRPr lang="ro-RO" sz="2400" b="1" kern="1200" dirty="0">
            <a:latin typeface="Open Sans" pitchFamily="34" charset="0"/>
            <a:ea typeface="Open Sans" pitchFamily="34" charset="0"/>
            <a:cs typeface="Open Sans" pitchFamily="34" charset="0"/>
          </a:endParaRPr>
        </a:p>
      </dsp:txBody>
      <dsp:txXfrm>
        <a:off x="1937578" y="28492"/>
        <a:ext cx="8618230" cy="906078"/>
      </dsp:txXfrm>
    </dsp:sp>
    <dsp:sp modelId="{FC9CCAD0-A064-4433-81CB-61AC87C99D24}">
      <dsp:nvSpPr>
        <dsp:cNvPr id="0" name=""/>
        <dsp:cNvSpPr/>
      </dsp:nvSpPr>
      <dsp:spPr>
        <a:xfrm>
          <a:off x="1909389" y="1136002"/>
          <a:ext cx="962456" cy="962456"/>
        </a:xfrm>
        <a:prstGeom prst="roundRect">
          <a:avLst>
            <a:gd name="adj" fmla="val 166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5FF660-A3D5-4C94-92AF-F0FF6D23849C}">
      <dsp:nvSpPr>
        <dsp:cNvPr id="0" name=""/>
        <dsp:cNvSpPr/>
      </dsp:nvSpPr>
      <dsp:spPr>
        <a:xfrm>
          <a:off x="2929593" y="1136002"/>
          <a:ext cx="7654404" cy="962456"/>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1" kern="1200" dirty="0"/>
            <a:t>is liable towards the MA for the implementation of the entire project</a:t>
          </a:r>
          <a:r>
            <a:rPr lang="en-US" sz="2000" b="1" kern="1200" dirty="0"/>
            <a:t> in a proper and timely manner</a:t>
          </a:r>
          <a:r>
            <a:rPr lang="ro-RO" sz="2000" b="1" kern="1200" dirty="0"/>
            <a:t>.</a:t>
          </a:r>
        </a:p>
      </dsp:txBody>
      <dsp:txXfrm>
        <a:off x="2976585" y="1182994"/>
        <a:ext cx="7560420" cy="868472"/>
      </dsp:txXfrm>
    </dsp:sp>
    <dsp:sp modelId="{9303095D-58F1-4F1D-8CD0-CF6D7167838A}">
      <dsp:nvSpPr>
        <dsp:cNvPr id="0" name=""/>
        <dsp:cNvSpPr/>
      </dsp:nvSpPr>
      <dsp:spPr>
        <a:xfrm>
          <a:off x="1909389" y="2213953"/>
          <a:ext cx="962456" cy="962456"/>
        </a:xfrm>
        <a:prstGeom prst="roundRect">
          <a:avLst>
            <a:gd name="adj" fmla="val 166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9468E4-0391-479D-8F1A-9394575A30A4}">
      <dsp:nvSpPr>
        <dsp:cNvPr id="0" name=""/>
        <dsp:cNvSpPr/>
      </dsp:nvSpPr>
      <dsp:spPr>
        <a:xfrm>
          <a:off x="2929593" y="2213953"/>
          <a:ext cx="7654404" cy="962456"/>
        </a:xfrm>
        <a:prstGeom prst="roundRect">
          <a:avLst>
            <a:gd name="adj" fmla="val 166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1" kern="1200" dirty="0">
              <a:solidFill>
                <a:schemeClr val="tx1">
                  <a:lumMod val="75000"/>
                  <a:lumOff val="25000"/>
                </a:schemeClr>
              </a:solidFill>
            </a:rPr>
            <a:t>is liable towards the MA for achieving the results and outputs stipulated in the contract</a:t>
          </a:r>
          <a:r>
            <a:rPr lang="ro-RO" sz="2000" b="1" kern="1200" dirty="0">
              <a:solidFill>
                <a:schemeClr val="tx1">
                  <a:lumMod val="75000"/>
                  <a:lumOff val="25000"/>
                </a:schemeClr>
              </a:solidFill>
            </a:rPr>
            <a:t>.</a:t>
          </a:r>
        </a:p>
      </dsp:txBody>
      <dsp:txXfrm>
        <a:off x="2976585" y="2260945"/>
        <a:ext cx="7560420" cy="868472"/>
      </dsp:txXfrm>
    </dsp:sp>
    <dsp:sp modelId="{A0CD6E5D-487A-4E4A-9E27-0C7E62A3C567}">
      <dsp:nvSpPr>
        <dsp:cNvPr id="0" name=""/>
        <dsp:cNvSpPr/>
      </dsp:nvSpPr>
      <dsp:spPr>
        <a:xfrm>
          <a:off x="1909389" y="3397905"/>
          <a:ext cx="962456" cy="962456"/>
        </a:xfrm>
        <a:prstGeom prst="roundRect">
          <a:avLst>
            <a:gd name="adj" fmla="val 166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883EFB-0112-4D87-AC21-0011CD9785AC}">
      <dsp:nvSpPr>
        <dsp:cNvPr id="0" name=""/>
        <dsp:cNvSpPr/>
      </dsp:nvSpPr>
      <dsp:spPr>
        <a:xfrm>
          <a:off x="2929593" y="3291905"/>
          <a:ext cx="7654404" cy="1174457"/>
        </a:xfrm>
        <a:prstGeom prst="roundRect">
          <a:avLst>
            <a:gd name="adj" fmla="val 166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1" kern="1200" dirty="0"/>
            <a:t>is liable and responsible towards the MA for collecting and consolidating documents and information from all partners requesting reimbursement </a:t>
          </a:r>
          <a:r>
            <a:rPr lang="en-GB" sz="2000" b="1" kern="1200"/>
            <a:t>of expenditure.</a:t>
          </a:r>
          <a:endParaRPr lang="ro-RO" sz="2000" b="1" kern="1200" dirty="0">
            <a:latin typeface="Open Sans" pitchFamily="34" charset="0"/>
            <a:ea typeface="Open Sans" pitchFamily="34" charset="0"/>
            <a:cs typeface="Open Sans" pitchFamily="34" charset="0"/>
          </a:endParaRPr>
        </a:p>
      </dsp:txBody>
      <dsp:txXfrm>
        <a:off x="2986936" y="3349248"/>
        <a:ext cx="7539718" cy="1059771"/>
      </dsp:txXfrm>
    </dsp:sp>
    <dsp:sp modelId="{4E291620-E14C-4B6E-A17C-24871CC443B3}">
      <dsp:nvSpPr>
        <dsp:cNvPr id="0" name=""/>
        <dsp:cNvSpPr/>
      </dsp:nvSpPr>
      <dsp:spPr>
        <a:xfrm>
          <a:off x="1909389" y="4581857"/>
          <a:ext cx="962456" cy="962456"/>
        </a:xfrm>
        <a:prstGeom prst="roundRect">
          <a:avLst>
            <a:gd name="adj" fmla="val 166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D534D5-4575-4A81-AD95-BB409E5A6327}">
      <dsp:nvSpPr>
        <dsp:cNvPr id="0" name=""/>
        <dsp:cNvSpPr/>
      </dsp:nvSpPr>
      <dsp:spPr>
        <a:xfrm>
          <a:off x="2929593" y="4581857"/>
          <a:ext cx="7654404" cy="962456"/>
        </a:xfrm>
        <a:prstGeom prst="roundRect">
          <a:avLst>
            <a:gd name="adj" fmla="val 166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1" kern="1200" dirty="0">
              <a:solidFill>
                <a:schemeClr val="tx1">
                  <a:lumMod val="75000"/>
                  <a:lumOff val="25000"/>
                </a:schemeClr>
              </a:solidFill>
            </a:rPr>
            <a:t>submits every three months Project reports (consolidated progress reports) being responsible for collecting documents and information from every partner regarding progress of activities/project.</a:t>
          </a:r>
          <a:endParaRPr lang="ro-RO" sz="2000" b="1" kern="1200" dirty="0">
            <a:solidFill>
              <a:schemeClr val="tx1">
                <a:lumMod val="75000"/>
                <a:lumOff val="25000"/>
              </a:schemeClr>
            </a:solidFill>
            <a:latin typeface="Open Sans" pitchFamily="34" charset="0"/>
            <a:ea typeface="Open Sans" pitchFamily="34" charset="0"/>
            <a:cs typeface="Open Sans" pitchFamily="34" charset="0"/>
          </a:endParaRPr>
        </a:p>
      </dsp:txBody>
      <dsp:txXfrm>
        <a:off x="2976585" y="4628849"/>
        <a:ext cx="7560420" cy="8684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04B60-E35E-4A40-BF60-1D1565C42296}">
      <dsp:nvSpPr>
        <dsp:cNvPr id="0" name=""/>
        <dsp:cNvSpPr/>
      </dsp:nvSpPr>
      <dsp:spPr>
        <a:xfrm>
          <a:off x="506517" y="1868"/>
          <a:ext cx="9572141" cy="112326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Lead Partner Partnership Agreement     </a:t>
          </a:r>
          <a:endParaRPr lang="ro-RO" sz="2400" b="1" kern="1200" dirty="0">
            <a:latin typeface="Open Sans" pitchFamily="34" charset="0"/>
            <a:ea typeface="Open Sans" pitchFamily="34" charset="0"/>
            <a:cs typeface="Open Sans" pitchFamily="34" charset="0"/>
          </a:endParaRPr>
        </a:p>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Art. 7 A.</a:t>
          </a:r>
          <a:endParaRPr lang="ro-RO" sz="2400" b="1" kern="1200" dirty="0">
            <a:latin typeface="Open Sans" pitchFamily="34" charset="0"/>
            <a:ea typeface="Open Sans" pitchFamily="34" charset="0"/>
            <a:cs typeface="Open Sans" pitchFamily="34" charset="0"/>
          </a:endParaRPr>
        </a:p>
      </dsp:txBody>
      <dsp:txXfrm>
        <a:off x="539416" y="34767"/>
        <a:ext cx="9506343" cy="1057463"/>
      </dsp:txXfrm>
    </dsp:sp>
    <dsp:sp modelId="{FC9CCAD0-A064-4433-81CB-61AC87C99D24}">
      <dsp:nvSpPr>
        <dsp:cNvPr id="0" name=""/>
        <dsp:cNvSpPr/>
      </dsp:nvSpPr>
      <dsp:spPr>
        <a:xfrm>
          <a:off x="506517" y="1327316"/>
          <a:ext cx="1123261" cy="1123261"/>
        </a:xfrm>
        <a:prstGeom prst="roundRect">
          <a:avLst>
            <a:gd name="adj" fmla="val 166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5FF660-A3D5-4C94-92AF-F0FF6D23849C}">
      <dsp:nvSpPr>
        <dsp:cNvPr id="0" name=""/>
        <dsp:cNvSpPr/>
      </dsp:nvSpPr>
      <dsp:spPr>
        <a:xfrm>
          <a:off x="1697174" y="1327316"/>
          <a:ext cx="8381484" cy="1123261"/>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1" kern="1200" dirty="0">
              <a:solidFill>
                <a:schemeClr val="bg1"/>
              </a:solidFill>
            </a:rPr>
            <a:t>is liable towards the MA for ensuring that partners fulfil their obligations regarding the implementation of the project</a:t>
          </a:r>
          <a:r>
            <a:rPr lang="ro-RO" sz="2000" b="1" kern="1200" dirty="0">
              <a:solidFill>
                <a:schemeClr val="bg1"/>
              </a:solidFill>
            </a:rPr>
            <a:t>.</a:t>
          </a:r>
        </a:p>
      </dsp:txBody>
      <dsp:txXfrm>
        <a:off x="1752017" y="1382159"/>
        <a:ext cx="8271798" cy="1013575"/>
      </dsp:txXfrm>
    </dsp:sp>
    <dsp:sp modelId="{9303095D-58F1-4F1D-8CD0-CF6D7167838A}">
      <dsp:nvSpPr>
        <dsp:cNvPr id="0" name=""/>
        <dsp:cNvSpPr/>
      </dsp:nvSpPr>
      <dsp:spPr>
        <a:xfrm>
          <a:off x="506517" y="2585369"/>
          <a:ext cx="1123261" cy="1123261"/>
        </a:xfrm>
        <a:prstGeom prst="roundRect">
          <a:avLst>
            <a:gd name="adj" fmla="val 166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9468E4-0391-479D-8F1A-9394575A30A4}">
      <dsp:nvSpPr>
        <dsp:cNvPr id="0" name=""/>
        <dsp:cNvSpPr/>
      </dsp:nvSpPr>
      <dsp:spPr>
        <a:xfrm>
          <a:off x="1697174" y="2585369"/>
          <a:ext cx="8381484" cy="1123261"/>
        </a:xfrm>
        <a:prstGeom prst="roundRect">
          <a:avLst>
            <a:gd name="adj" fmla="val 166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1" kern="1200" dirty="0">
              <a:solidFill>
                <a:schemeClr val="tx1">
                  <a:lumMod val="75000"/>
                  <a:lumOff val="25000"/>
                </a:schemeClr>
              </a:solidFill>
            </a:rPr>
            <a:t>is liable towards the MA for ensuring that all partners have a legal status, that they have the capacity to manage the project, that they observe the provisions from the Applicant’s Guide</a:t>
          </a:r>
          <a:r>
            <a:rPr lang="ro-RO" sz="2000" b="1" kern="1200" dirty="0">
              <a:solidFill>
                <a:schemeClr val="tx1">
                  <a:lumMod val="75000"/>
                  <a:lumOff val="25000"/>
                </a:schemeClr>
              </a:solidFill>
            </a:rPr>
            <a:t>.</a:t>
          </a:r>
        </a:p>
      </dsp:txBody>
      <dsp:txXfrm>
        <a:off x="1752017" y="2640212"/>
        <a:ext cx="8271798" cy="1013575"/>
      </dsp:txXfrm>
    </dsp:sp>
    <dsp:sp modelId="{A0CD6E5D-487A-4E4A-9E27-0C7E62A3C567}">
      <dsp:nvSpPr>
        <dsp:cNvPr id="0" name=""/>
        <dsp:cNvSpPr/>
      </dsp:nvSpPr>
      <dsp:spPr>
        <a:xfrm>
          <a:off x="506517" y="3843422"/>
          <a:ext cx="1123261" cy="1123261"/>
        </a:xfrm>
        <a:prstGeom prst="roundRect">
          <a:avLst>
            <a:gd name="adj" fmla="val 166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883EFB-0112-4D87-AC21-0011CD9785AC}">
      <dsp:nvSpPr>
        <dsp:cNvPr id="0" name=""/>
        <dsp:cNvSpPr/>
      </dsp:nvSpPr>
      <dsp:spPr>
        <a:xfrm>
          <a:off x="1697174" y="3843422"/>
          <a:ext cx="8381484" cy="1123261"/>
        </a:xfrm>
        <a:prstGeom prst="roundRect">
          <a:avLst>
            <a:gd name="adj" fmla="val 166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1" kern="1200" dirty="0">
              <a:solidFill>
                <a:schemeClr val="bg1"/>
              </a:solidFill>
            </a:rPr>
            <a:t>is also liable towards the MA for all irregularities, even those committed by the partners</a:t>
          </a:r>
          <a:r>
            <a:rPr lang="ro-RO" sz="2000" b="1" kern="1200" dirty="0"/>
            <a:t>.</a:t>
          </a:r>
          <a:endParaRPr lang="ro-RO" sz="2000" b="1" kern="1200" dirty="0">
            <a:latin typeface="Open Sans" pitchFamily="34" charset="0"/>
            <a:ea typeface="Open Sans" pitchFamily="34" charset="0"/>
            <a:cs typeface="Open Sans" pitchFamily="34" charset="0"/>
          </a:endParaRPr>
        </a:p>
      </dsp:txBody>
      <dsp:txXfrm>
        <a:off x="1752017" y="3898265"/>
        <a:ext cx="8271798" cy="10135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03782-52FB-466A-BB3E-8D8C33E9176D}">
      <dsp:nvSpPr>
        <dsp:cNvPr id="0" name=""/>
        <dsp:cNvSpPr/>
      </dsp:nvSpPr>
      <dsp:spPr>
        <a:xfrm>
          <a:off x="503071" y="1840"/>
          <a:ext cx="9507024" cy="11069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Lead Partner Partnership Agreement     </a:t>
          </a:r>
          <a:endParaRPr lang="ro-RO" sz="2400" b="1" kern="1200" dirty="0">
            <a:latin typeface="Open Sans" pitchFamily="34" charset="0"/>
            <a:ea typeface="Open Sans" pitchFamily="34" charset="0"/>
            <a:cs typeface="Open Sans" pitchFamily="34" charset="0"/>
          </a:endParaRPr>
        </a:p>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Art. 7 A.</a:t>
          </a:r>
          <a:endParaRPr lang="ro-RO" sz="2400" b="1" kern="1200" dirty="0">
            <a:latin typeface="Open Sans" pitchFamily="34" charset="0"/>
            <a:ea typeface="Open Sans" pitchFamily="34" charset="0"/>
            <a:cs typeface="Open Sans" pitchFamily="34" charset="0"/>
          </a:endParaRPr>
        </a:p>
      </dsp:txBody>
      <dsp:txXfrm>
        <a:off x="535493" y="34262"/>
        <a:ext cx="9442180" cy="1042138"/>
      </dsp:txXfrm>
    </dsp:sp>
    <dsp:sp modelId="{854DD058-952C-489E-9016-01B8F3FE7043}">
      <dsp:nvSpPr>
        <dsp:cNvPr id="0" name=""/>
        <dsp:cNvSpPr/>
      </dsp:nvSpPr>
      <dsp:spPr>
        <a:xfrm>
          <a:off x="503071" y="1308080"/>
          <a:ext cx="1106982" cy="1106982"/>
        </a:xfrm>
        <a:prstGeom prst="roundRect">
          <a:avLst>
            <a:gd name="adj" fmla="val 166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0D2066-600C-489D-AA7C-21258B0E6166}">
      <dsp:nvSpPr>
        <dsp:cNvPr id="0" name=""/>
        <dsp:cNvSpPr/>
      </dsp:nvSpPr>
      <dsp:spPr>
        <a:xfrm>
          <a:off x="1676472" y="1308080"/>
          <a:ext cx="8333623" cy="1106982"/>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1" kern="1200" dirty="0">
              <a:solidFill>
                <a:schemeClr val="bg1"/>
              </a:solidFill>
            </a:rPr>
            <a:t>must answer all written requests from the MA, JS or other bodies involved in the implementation of the Programme within the deadline</a:t>
          </a:r>
          <a:r>
            <a:rPr lang="ro-RO" sz="2000" b="1" kern="1200" dirty="0">
              <a:solidFill>
                <a:schemeClr val="bg1"/>
              </a:solidFill>
            </a:rPr>
            <a:t>.</a:t>
          </a:r>
          <a:r>
            <a:rPr lang="en-US" sz="2000" b="1" kern="1200" dirty="0">
              <a:latin typeface="Open Sans" pitchFamily="34" charset="0"/>
              <a:ea typeface="Open Sans" pitchFamily="34" charset="0"/>
              <a:cs typeface="Open Sans" pitchFamily="34" charset="0"/>
            </a:rPr>
            <a:t> </a:t>
          </a:r>
          <a:endParaRPr lang="ro-RO" sz="2000" b="1" kern="1200" dirty="0">
            <a:latin typeface="Open Sans" pitchFamily="34" charset="0"/>
            <a:ea typeface="Open Sans" pitchFamily="34" charset="0"/>
            <a:cs typeface="Open Sans" pitchFamily="34" charset="0"/>
          </a:endParaRPr>
        </a:p>
      </dsp:txBody>
      <dsp:txXfrm>
        <a:off x="1730520" y="1362128"/>
        <a:ext cx="8225527" cy="998886"/>
      </dsp:txXfrm>
    </dsp:sp>
    <dsp:sp modelId="{F9038CA1-E0F1-4FEB-933F-4AC24A9D445E}">
      <dsp:nvSpPr>
        <dsp:cNvPr id="0" name=""/>
        <dsp:cNvSpPr/>
      </dsp:nvSpPr>
      <dsp:spPr>
        <a:xfrm>
          <a:off x="503071" y="2547900"/>
          <a:ext cx="1106982" cy="1106982"/>
        </a:xfrm>
        <a:prstGeom prst="roundRect">
          <a:avLst>
            <a:gd name="adj" fmla="val 166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1FCB4A-B90D-43C8-B760-8E2A69D85EA4}">
      <dsp:nvSpPr>
        <dsp:cNvPr id="0" name=""/>
        <dsp:cNvSpPr/>
      </dsp:nvSpPr>
      <dsp:spPr>
        <a:xfrm>
          <a:off x="1676472" y="2547900"/>
          <a:ext cx="8333623" cy="1106982"/>
        </a:xfrm>
        <a:prstGeom prst="roundRect">
          <a:avLst>
            <a:gd name="adj" fmla="val 166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1" kern="1200" dirty="0">
              <a:solidFill>
                <a:schemeClr val="tx1">
                  <a:lumMod val="75000"/>
                  <a:lumOff val="25000"/>
                </a:schemeClr>
              </a:solidFill>
            </a:rPr>
            <a:t>is responsible for gathering the information from all partners in due time</a:t>
          </a:r>
          <a:r>
            <a:rPr lang="ro-RO" sz="2000" b="1" kern="1200" dirty="0">
              <a:solidFill>
                <a:schemeClr val="tx1">
                  <a:lumMod val="75000"/>
                  <a:lumOff val="25000"/>
                </a:schemeClr>
              </a:solidFill>
            </a:rPr>
            <a:t>.</a:t>
          </a:r>
          <a:endParaRPr lang="ro-RO" sz="2000" b="1" kern="1200" dirty="0">
            <a:solidFill>
              <a:schemeClr val="tx1">
                <a:lumMod val="75000"/>
                <a:lumOff val="25000"/>
              </a:schemeClr>
            </a:solidFill>
            <a:latin typeface="Open Sans" pitchFamily="34" charset="0"/>
            <a:ea typeface="Open Sans" pitchFamily="34" charset="0"/>
            <a:cs typeface="Open Sans" pitchFamily="34" charset="0"/>
          </a:endParaRPr>
        </a:p>
      </dsp:txBody>
      <dsp:txXfrm>
        <a:off x="1730520" y="2601948"/>
        <a:ext cx="8225527" cy="998886"/>
      </dsp:txXfrm>
    </dsp:sp>
    <dsp:sp modelId="{8E1897EC-6FBC-4523-8CF7-8A8C099C444C}">
      <dsp:nvSpPr>
        <dsp:cNvPr id="0" name=""/>
        <dsp:cNvSpPr/>
      </dsp:nvSpPr>
      <dsp:spPr>
        <a:xfrm>
          <a:off x="503071" y="3787720"/>
          <a:ext cx="1106982" cy="1106982"/>
        </a:xfrm>
        <a:prstGeom prst="roundRect">
          <a:avLst>
            <a:gd name="adj" fmla="val 166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93F2CC-A08E-4A48-A604-BD97B87F61B7}">
      <dsp:nvSpPr>
        <dsp:cNvPr id="0" name=""/>
        <dsp:cNvSpPr/>
      </dsp:nvSpPr>
      <dsp:spPr>
        <a:xfrm>
          <a:off x="1676472" y="3787720"/>
          <a:ext cx="8333623" cy="1106982"/>
        </a:xfrm>
        <a:prstGeom prst="roundRect">
          <a:avLst>
            <a:gd name="adj" fmla="val 166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1" kern="1200" dirty="0">
              <a:solidFill>
                <a:schemeClr val="bg1"/>
              </a:solidFill>
            </a:rPr>
            <a:t>must implement the recommendations received after an audit or control, otherwise the MA has the right to terminate the contract. The Lead Partner ensures that the partners fulfil this obligation</a:t>
          </a:r>
          <a:r>
            <a:rPr lang="ro-RO" sz="2000" b="1" kern="1200" dirty="0"/>
            <a:t>.</a:t>
          </a:r>
          <a:endParaRPr lang="ro-RO" sz="2000" b="1" kern="1200" dirty="0">
            <a:latin typeface="Open Sans" pitchFamily="34" charset="0"/>
            <a:ea typeface="Open Sans" pitchFamily="34" charset="0"/>
            <a:cs typeface="Open Sans" pitchFamily="34" charset="0"/>
          </a:endParaRPr>
        </a:p>
      </dsp:txBody>
      <dsp:txXfrm>
        <a:off x="1730520" y="3841768"/>
        <a:ext cx="8225527" cy="9988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03782-52FB-466A-BB3E-8D8C33E9176D}">
      <dsp:nvSpPr>
        <dsp:cNvPr id="0" name=""/>
        <dsp:cNvSpPr/>
      </dsp:nvSpPr>
      <dsp:spPr>
        <a:xfrm>
          <a:off x="0" y="1032054"/>
          <a:ext cx="9433047" cy="1134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Lead Partner Subsidy Contract</a:t>
          </a:r>
          <a:endParaRPr lang="ro-RO" sz="2400" b="1" kern="1200" dirty="0">
            <a:latin typeface="Open Sans" pitchFamily="34" charset="0"/>
            <a:ea typeface="Open Sans" pitchFamily="34" charset="0"/>
            <a:cs typeface="Open Sans" pitchFamily="34" charset="0"/>
          </a:endParaRPr>
        </a:p>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Art. 6 – 9</a:t>
          </a:r>
          <a:r>
            <a:rPr lang="ro-RO" sz="2400" b="1" kern="1200" dirty="0">
              <a:latin typeface="Open Sans" pitchFamily="34" charset="0"/>
              <a:ea typeface="Open Sans" pitchFamily="34" charset="0"/>
              <a:cs typeface="Open Sans" pitchFamily="34" charset="0"/>
            </a:rPr>
            <a:t>)</a:t>
          </a:r>
        </a:p>
      </dsp:txBody>
      <dsp:txXfrm>
        <a:off x="33217" y="1065271"/>
        <a:ext cx="9366613" cy="1067692"/>
      </dsp:txXfrm>
    </dsp:sp>
    <dsp:sp modelId="{854DD058-952C-489E-9016-01B8F3FE7043}">
      <dsp:nvSpPr>
        <dsp:cNvPr id="0" name=""/>
        <dsp:cNvSpPr/>
      </dsp:nvSpPr>
      <dsp:spPr>
        <a:xfrm>
          <a:off x="0" y="2370323"/>
          <a:ext cx="1134126" cy="1134126"/>
        </a:xfrm>
        <a:prstGeom prst="roundRect">
          <a:avLst>
            <a:gd name="adj" fmla="val 166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0D2066-600C-489D-AA7C-21258B0E6166}">
      <dsp:nvSpPr>
        <dsp:cNvPr id="0" name=""/>
        <dsp:cNvSpPr/>
      </dsp:nvSpPr>
      <dsp:spPr>
        <a:xfrm>
          <a:off x="1202173" y="2370323"/>
          <a:ext cx="8230874" cy="1134126"/>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US" sz="2000" b="1" kern="1200" dirty="0">
              <a:solidFill>
                <a:schemeClr val="bg1"/>
              </a:solidFill>
            </a:rPr>
            <a:t>The LP has the possibility to submit reimbursement claims to the MA at any given time for one or more partners, provided that the reimbursement claim is not lower than 6,000 euro</a:t>
          </a:r>
          <a:r>
            <a:rPr lang="ro-RO" sz="2000" b="1" kern="1200" dirty="0">
              <a:solidFill>
                <a:schemeClr val="bg1"/>
              </a:solidFill>
            </a:rPr>
            <a:t>.</a:t>
          </a:r>
          <a:r>
            <a:rPr lang="en-US" sz="2000" b="1" kern="1200" dirty="0">
              <a:solidFill>
                <a:schemeClr val="bg1"/>
              </a:solidFill>
              <a:latin typeface="Open Sans" pitchFamily="34" charset="0"/>
              <a:ea typeface="Open Sans" pitchFamily="34" charset="0"/>
              <a:cs typeface="Open Sans" pitchFamily="34" charset="0"/>
            </a:rPr>
            <a:t> </a:t>
          </a:r>
          <a:endParaRPr lang="ro-RO" sz="2000" b="1" kern="1200" dirty="0">
            <a:solidFill>
              <a:schemeClr val="bg1"/>
            </a:solidFill>
            <a:latin typeface="Open Sans" pitchFamily="34" charset="0"/>
            <a:ea typeface="Open Sans" pitchFamily="34" charset="0"/>
            <a:cs typeface="Open Sans" pitchFamily="34" charset="0"/>
          </a:endParaRPr>
        </a:p>
      </dsp:txBody>
      <dsp:txXfrm>
        <a:off x="1257546" y="2425696"/>
        <a:ext cx="8120128" cy="10233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03782-52FB-466A-BB3E-8D8C33E9176D}">
      <dsp:nvSpPr>
        <dsp:cNvPr id="0" name=""/>
        <dsp:cNvSpPr/>
      </dsp:nvSpPr>
      <dsp:spPr>
        <a:xfrm>
          <a:off x="0" y="20181"/>
          <a:ext cx="10441160" cy="21324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100000"/>
            </a:lnSpc>
            <a:spcBef>
              <a:spcPct val="0"/>
            </a:spcBef>
            <a:spcAft>
              <a:spcPct val="35000"/>
            </a:spcAft>
            <a:buNone/>
          </a:pPr>
          <a:r>
            <a:rPr lang="en-US" sz="2200" b="1" kern="1200" dirty="0">
              <a:latin typeface="Open Sans" pitchFamily="34" charset="0"/>
              <a:ea typeface="Open Sans" pitchFamily="34" charset="0"/>
              <a:cs typeface="Open Sans" pitchFamily="34" charset="0"/>
            </a:rPr>
            <a:t>Lead Partner Subsidy Contract</a:t>
          </a:r>
          <a:endParaRPr lang="ro-RO" sz="2200" b="1" kern="1200" dirty="0">
            <a:latin typeface="Open Sans" pitchFamily="34" charset="0"/>
            <a:ea typeface="Open Sans" pitchFamily="34" charset="0"/>
            <a:cs typeface="Open Sans" pitchFamily="34" charset="0"/>
          </a:endParaRPr>
        </a:p>
        <a:p>
          <a:pPr marL="0" lvl="0" indent="0" algn="ctr" defTabSz="977900">
            <a:lnSpc>
              <a:spcPct val="100000"/>
            </a:lnSpc>
            <a:spcBef>
              <a:spcPct val="0"/>
            </a:spcBef>
            <a:spcAft>
              <a:spcPct val="35000"/>
            </a:spcAft>
            <a:buNone/>
          </a:pPr>
          <a:r>
            <a:rPr lang="en-US" sz="2200" b="1" kern="1200" dirty="0">
              <a:latin typeface="Open Sans" pitchFamily="34" charset="0"/>
              <a:ea typeface="Open Sans" pitchFamily="34" charset="0"/>
              <a:cs typeface="Open Sans" pitchFamily="34" charset="0"/>
            </a:rPr>
            <a:t>Art. 6 – 10) and 11)</a:t>
          </a:r>
          <a:endParaRPr lang="ro-RO" sz="2200" b="1" kern="1200" dirty="0">
            <a:latin typeface="Open Sans" pitchFamily="34" charset="0"/>
            <a:ea typeface="Open Sans" pitchFamily="34" charset="0"/>
            <a:cs typeface="Open Sans" pitchFamily="34" charset="0"/>
          </a:endParaRPr>
        </a:p>
        <a:p>
          <a:pPr marL="0" lvl="0" indent="0" algn="ctr" defTabSz="977900">
            <a:lnSpc>
              <a:spcPct val="90000"/>
            </a:lnSpc>
            <a:spcBef>
              <a:spcPct val="0"/>
            </a:spcBef>
            <a:spcAft>
              <a:spcPct val="35000"/>
            </a:spcAft>
            <a:buNone/>
          </a:pPr>
          <a:r>
            <a:rPr lang="en-US" sz="1800" b="1" kern="1200" dirty="0">
              <a:solidFill>
                <a:schemeClr val="accent6">
                  <a:lumMod val="20000"/>
                  <a:lumOff val="80000"/>
                </a:schemeClr>
              </a:solidFill>
            </a:rPr>
            <a:t>In case the </a:t>
          </a:r>
          <a:r>
            <a:rPr lang="en-US" sz="1800" b="1" kern="1200" dirty="0">
              <a:solidFill>
                <a:srgbClr val="FFFF00"/>
              </a:solidFill>
            </a:rPr>
            <a:t>total amounts requested </a:t>
          </a:r>
          <a:r>
            <a:rPr lang="en-US" sz="1800" b="1" kern="1200" dirty="0">
              <a:solidFill>
                <a:schemeClr val="accent6">
                  <a:lumMod val="20000"/>
                  <a:lumOff val="80000"/>
                </a:schemeClr>
              </a:solidFill>
            </a:rPr>
            <a:t>for first level control verification are </a:t>
          </a:r>
          <a:r>
            <a:rPr lang="en-US" sz="1800" b="1" kern="1200" dirty="0">
              <a:solidFill>
                <a:srgbClr val="FFFF00"/>
              </a:solidFill>
            </a:rPr>
            <a:t>lower</a:t>
          </a:r>
          <a:r>
            <a:rPr lang="en-US" sz="1800" b="1" kern="1200" dirty="0">
              <a:solidFill>
                <a:schemeClr val="accent6">
                  <a:lumMod val="20000"/>
                  <a:lumOff val="80000"/>
                </a:schemeClr>
              </a:solidFill>
            </a:rPr>
            <a:t> compared to the </a:t>
          </a:r>
          <a:r>
            <a:rPr lang="en-US" sz="1800" b="1" kern="1200" dirty="0">
              <a:solidFill>
                <a:srgbClr val="FFFF00"/>
              </a:solidFill>
            </a:rPr>
            <a:t>total amounts forecasted </a:t>
          </a:r>
          <a:r>
            <a:rPr lang="en-US" sz="1800" b="1" kern="1200" dirty="0">
              <a:solidFill>
                <a:schemeClr val="accent6">
                  <a:lumMod val="20000"/>
                  <a:lumOff val="80000"/>
                </a:schemeClr>
              </a:solidFill>
            </a:rPr>
            <a:t>for the </a:t>
          </a:r>
          <a:r>
            <a:rPr lang="en-US" sz="1800" b="1" kern="1200" dirty="0">
              <a:solidFill>
                <a:srgbClr val="FFFF00"/>
              </a:solidFill>
            </a:rPr>
            <a:t>half of the implementation</a:t>
          </a:r>
          <a:r>
            <a:rPr lang="en-US" sz="1800" b="1" kern="1200" dirty="0">
              <a:solidFill>
                <a:schemeClr val="accent6">
                  <a:lumMod val="20000"/>
                  <a:lumOff val="80000"/>
                </a:schemeClr>
              </a:solidFill>
            </a:rPr>
            <a:t>, the </a:t>
          </a:r>
          <a:r>
            <a:rPr lang="en-US" sz="1800" b="1" kern="1200" dirty="0">
              <a:solidFill>
                <a:srgbClr val="FFFF00"/>
              </a:solidFill>
            </a:rPr>
            <a:t>MA may decide</a:t>
          </a:r>
          <a:r>
            <a:rPr lang="en-US" sz="1800" b="1" kern="1200" dirty="0">
              <a:solidFill>
                <a:schemeClr val="accent6">
                  <a:lumMod val="20000"/>
                  <a:lumOff val="80000"/>
                </a:schemeClr>
              </a:solidFill>
            </a:rPr>
            <a:t>, after an analysis performed together with the NA, to </a:t>
          </a:r>
          <a:r>
            <a:rPr lang="en-US" sz="1800" b="1" kern="1200" dirty="0">
              <a:solidFill>
                <a:srgbClr val="FFFF00"/>
              </a:solidFill>
            </a:rPr>
            <a:t>reduce project funds </a:t>
          </a:r>
          <a:r>
            <a:rPr lang="en-US" sz="1800" b="1" kern="1200" dirty="0">
              <a:solidFill>
                <a:schemeClr val="accent6">
                  <a:lumMod val="20000"/>
                  <a:lumOff val="80000"/>
                </a:schemeClr>
              </a:solidFill>
            </a:rPr>
            <a:t>by reducing the original project budget and the corresponding IPA contribution, as follows:</a:t>
          </a:r>
          <a:endParaRPr lang="ro-RO" sz="1800" b="1" kern="1200" dirty="0">
            <a:solidFill>
              <a:schemeClr val="accent6">
                <a:lumMod val="20000"/>
                <a:lumOff val="80000"/>
              </a:schemeClr>
            </a:solidFill>
            <a:latin typeface="Open Sans" pitchFamily="34" charset="0"/>
            <a:ea typeface="Open Sans" pitchFamily="34" charset="0"/>
            <a:cs typeface="Open Sans" pitchFamily="34" charset="0"/>
          </a:endParaRPr>
        </a:p>
      </dsp:txBody>
      <dsp:txXfrm>
        <a:off x="62458" y="82639"/>
        <a:ext cx="10316244" cy="2007561"/>
      </dsp:txXfrm>
    </dsp:sp>
    <dsp:sp modelId="{854DD058-952C-489E-9016-01B8F3FE7043}">
      <dsp:nvSpPr>
        <dsp:cNvPr id="0" name=""/>
        <dsp:cNvSpPr/>
      </dsp:nvSpPr>
      <dsp:spPr>
        <a:xfrm>
          <a:off x="0" y="2382725"/>
          <a:ext cx="1278142" cy="1278142"/>
        </a:xfrm>
        <a:prstGeom prst="roundRect">
          <a:avLst>
            <a:gd name="adj" fmla="val 166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0D2066-600C-489D-AA7C-21258B0E6166}">
      <dsp:nvSpPr>
        <dsp:cNvPr id="0" name=""/>
        <dsp:cNvSpPr/>
      </dsp:nvSpPr>
      <dsp:spPr>
        <a:xfrm>
          <a:off x="1354830" y="2382725"/>
          <a:ext cx="9086329" cy="1278142"/>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US" sz="2000" b="1" kern="1200" dirty="0">
              <a:solidFill>
                <a:schemeClr val="bg1"/>
              </a:solidFill>
            </a:rPr>
            <a:t>5% reduction of the budget for the partners who have requested amounts for first level control lower than 75% of the initial amounts included in the schedule for first level control requests.</a:t>
          </a:r>
          <a:endParaRPr lang="ro-RO" sz="2000" b="1" kern="1200" dirty="0">
            <a:solidFill>
              <a:schemeClr val="bg1"/>
            </a:solidFill>
            <a:latin typeface="Open Sans" pitchFamily="34" charset="0"/>
            <a:ea typeface="Open Sans" pitchFamily="34" charset="0"/>
            <a:cs typeface="Open Sans" pitchFamily="34" charset="0"/>
          </a:endParaRPr>
        </a:p>
      </dsp:txBody>
      <dsp:txXfrm>
        <a:off x="1417235" y="2445130"/>
        <a:ext cx="8961519" cy="1153332"/>
      </dsp:txXfrm>
    </dsp:sp>
    <dsp:sp modelId="{F9038CA1-E0F1-4FEB-933F-4AC24A9D445E}">
      <dsp:nvSpPr>
        <dsp:cNvPr id="0" name=""/>
        <dsp:cNvSpPr/>
      </dsp:nvSpPr>
      <dsp:spPr>
        <a:xfrm>
          <a:off x="0" y="3814244"/>
          <a:ext cx="1278142" cy="1278142"/>
        </a:xfrm>
        <a:prstGeom prst="roundRect">
          <a:avLst>
            <a:gd name="adj" fmla="val 166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1FCB4A-B90D-43C8-B760-8E2A69D85EA4}">
      <dsp:nvSpPr>
        <dsp:cNvPr id="0" name=""/>
        <dsp:cNvSpPr/>
      </dsp:nvSpPr>
      <dsp:spPr>
        <a:xfrm>
          <a:off x="1354830" y="3814244"/>
          <a:ext cx="9086329" cy="1278142"/>
        </a:xfrm>
        <a:prstGeom prst="roundRect">
          <a:avLst>
            <a:gd name="adj" fmla="val 166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US" sz="2000" b="1" kern="1200" dirty="0">
              <a:solidFill>
                <a:schemeClr val="tx1">
                  <a:lumMod val="75000"/>
                  <a:lumOff val="25000"/>
                </a:schemeClr>
              </a:solidFill>
            </a:rPr>
            <a:t>10% reduction of the budget for the partners who have requested amounts for first level control less than 50% of the initial amounts included in the schedule for first level control requests</a:t>
          </a:r>
          <a:r>
            <a:rPr lang="ro-RO" sz="2000" b="1" kern="1200" dirty="0">
              <a:solidFill>
                <a:schemeClr val="tx1">
                  <a:lumMod val="75000"/>
                  <a:lumOff val="25000"/>
                </a:schemeClr>
              </a:solidFill>
            </a:rPr>
            <a:t>.</a:t>
          </a:r>
          <a:endParaRPr lang="ro-RO" sz="2000" b="1" kern="1200" dirty="0">
            <a:solidFill>
              <a:schemeClr val="tx1">
                <a:lumMod val="75000"/>
                <a:lumOff val="25000"/>
              </a:schemeClr>
            </a:solidFill>
            <a:latin typeface="Open Sans" pitchFamily="34" charset="0"/>
            <a:ea typeface="Open Sans" pitchFamily="34" charset="0"/>
            <a:cs typeface="Open Sans" pitchFamily="34" charset="0"/>
          </a:endParaRPr>
        </a:p>
      </dsp:txBody>
      <dsp:txXfrm>
        <a:off x="1417235" y="3876649"/>
        <a:ext cx="8961519" cy="11533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03782-52FB-466A-BB3E-8D8C33E9176D}">
      <dsp:nvSpPr>
        <dsp:cNvPr id="0" name=""/>
        <dsp:cNvSpPr/>
      </dsp:nvSpPr>
      <dsp:spPr>
        <a:xfrm>
          <a:off x="488438" y="15452"/>
          <a:ext cx="10015667" cy="96363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Lead Partner Partnership Agreement     </a:t>
          </a:r>
          <a:endParaRPr lang="ro-RO" sz="2400" b="1" kern="1200" dirty="0">
            <a:latin typeface="Open Sans" pitchFamily="34" charset="0"/>
            <a:ea typeface="Open Sans" pitchFamily="34" charset="0"/>
            <a:cs typeface="Open Sans" pitchFamily="34" charset="0"/>
          </a:endParaRPr>
        </a:p>
        <a:p>
          <a:pPr marL="0" lvl="0" indent="0" algn="ctr" defTabSz="1066800">
            <a:lnSpc>
              <a:spcPct val="90000"/>
            </a:lnSpc>
            <a:spcBef>
              <a:spcPct val="0"/>
            </a:spcBef>
            <a:spcAft>
              <a:spcPct val="35000"/>
            </a:spcAft>
            <a:buNone/>
          </a:pPr>
          <a:r>
            <a:rPr lang="en-US" sz="2400" b="1" kern="1200" dirty="0">
              <a:latin typeface="Open Sans" pitchFamily="34" charset="0"/>
              <a:ea typeface="Open Sans" pitchFamily="34" charset="0"/>
              <a:cs typeface="Open Sans" pitchFamily="34" charset="0"/>
            </a:rPr>
            <a:t>Art. 7 A.</a:t>
          </a:r>
          <a:endParaRPr lang="ro-RO" sz="2400" b="1" kern="1200" dirty="0">
            <a:latin typeface="Open Sans" pitchFamily="34" charset="0"/>
            <a:ea typeface="Open Sans" pitchFamily="34" charset="0"/>
            <a:cs typeface="Open Sans" pitchFamily="34" charset="0"/>
          </a:endParaRPr>
        </a:p>
      </dsp:txBody>
      <dsp:txXfrm>
        <a:off x="516662" y="43676"/>
        <a:ext cx="9959219" cy="907185"/>
      </dsp:txXfrm>
    </dsp:sp>
    <dsp:sp modelId="{854DD058-952C-489E-9016-01B8F3FE7043}">
      <dsp:nvSpPr>
        <dsp:cNvPr id="0" name=""/>
        <dsp:cNvSpPr/>
      </dsp:nvSpPr>
      <dsp:spPr>
        <a:xfrm>
          <a:off x="488438" y="1321780"/>
          <a:ext cx="1262970" cy="1262970"/>
        </a:xfrm>
        <a:prstGeom prst="roundRect">
          <a:avLst>
            <a:gd name="adj" fmla="val 166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0D2066-600C-489D-AA7C-21258B0E6166}">
      <dsp:nvSpPr>
        <dsp:cNvPr id="0" name=""/>
        <dsp:cNvSpPr/>
      </dsp:nvSpPr>
      <dsp:spPr>
        <a:xfrm>
          <a:off x="1827186" y="1192350"/>
          <a:ext cx="8676918" cy="1521828"/>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US" sz="2000" b="0" kern="1200" dirty="0">
              <a:solidFill>
                <a:schemeClr val="bg1"/>
              </a:solidFill>
            </a:rPr>
            <a:t>present and ensure that the partners present their expenditures to the </a:t>
          </a:r>
          <a:r>
            <a:rPr lang="en-US" sz="2000" b="1" kern="1200" dirty="0">
              <a:solidFill>
                <a:schemeClr val="bg1"/>
              </a:solidFill>
            </a:rPr>
            <a:t>controllers</a:t>
          </a:r>
          <a:r>
            <a:rPr lang="en-US" sz="2000" b="0" kern="1200" dirty="0">
              <a:solidFill>
                <a:schemeClr val="bg1"/>
              </a:solidFill>
            </a:rPr>
            <a:t> for verification via electronic system </a:t>
          </a:r>
          <a:r>
            <a:rPr lang="en-US" sz="2000" b="1" kern="1200" dirty="0">
              <a:solidFill>
                <a:schemeClr val="bg1"/>
              </a:solidFill>
            </a:rPr>
            <a:t>at least 75 calendar days before the deadline </a:t>
          </a:r>
          <a:r>
            <a:rPr lang="en-US" sz="2000" b="0" kern="1200" dirty="0">
              <a:solidFill>
                <a:schemeClr val="bg1"/>
              </a:solidFill>
            </a:rPr>
            <a:t>for submitting the reimbursement claim, so that the deadline for submitting the reimbursement claim to the JS will be met</a:t>
          </a:r>
          <a:r>
            <a:rPr lang="ro-RO" sz="2000" b="0" kern="1200" dirty="0">
              <a:solidFill>
                <a:schemeClr val="bg1"/>
              </a:solidFill>
            </a:rPr>
            <a:t>.</a:t>
          </a:r>
          <a:r>
            <a:rPr lang="en-US" sz="2000" b="0" kern="1200" dirty="0">
              <a:latin typeface="Open Sans" pitchFamily="34" charset="0"/>
              <a:ea typeface="Open Sans" pitchFamily="34" charset="0"/>
              <a:cs typeface="Open Sans" pitchFamily="34" charset="0"/>
            </a:rPr>
            <a:t> </a:t>
          </a:r>
          <a:endParaRPr lang="ro-RO" sz="2000" b="0" kern="1200" dirty="0">
            <a:latin typeface="Open Sans" pitchFamily="34" charset="0"/>
            <a:ea typeface="Open Sans" pitchFamily="34" charset="0"/>
            <a:cs typeface="Open Sans" pitchFamily="34" charset="0"/>
          </a:endParaRPr>
        </a:p>
      </dsp:txBody>
      <dsp:txXfrm>
        <a:off x="1901489" y="1266653"/>
        <a:ext cx="8528312" cy="1373222"/>
      </dsp:txXfrm>
    </dsp:sp>
    <dsp:sp modelId="{F9038CA1-E0F1-4FEB-933F-4AC24A9D445E}">
      <dsp:nvSpPr>
        <dsp:cNvPr id="0" name=""/>
        <dsp:cNvSpPr/>
      </dsp:nvSpPr>
      <dsp:spPr>
        <a:xfrm>
          <a:off x="488438" y="2865736"/>
          <a:ext cx="1262970" cy="1262970"/>
        </a:xfrm>
        <a:prstGeom prst="roundRect">
          <a:avLst>
            <a:gd name="adj" fmla="val 166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1FCB4A-B90D-43C8-B760-8E2A69D85EA4}">
      <dsp:nvSpPr>
        <dsp:cNvPr id="0" name=""/>
        <dsp:cNvSpPr/>
      </dsp:nvSpPr>
      <dsp:spPr>
        <a:xfrm>
          <a:off x="1827186" y="2865736"/>
          <a:ext cx="8676918" cy="1262970"/>
        </a:xfrm>
        <a:prstGeom prst="roundRect">
          <a:avLst>
            <a:gd name="adj" fmla="val 166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US" sz="2000" b="1" kern="1200" dirty="0">
              <a:solidFill>
                <a:schemeClr val="tx1">
                  <a:lumMod val="75000"/>
                  <a:lumOff val="25000"/>
                </a:schemeClr>
              </a:solidFill>
            </a:rPr>
            <a:t>ensure that all partners submit their contributions to the Project report at least  15 calendar days before the deadline for submitting the reimbursement claim to the JS</a:t>
          </a:r>
          <a:r>
            <a:rPr lang="ro-RO" sz="2000" b="1" kern="1200" dirty="0">
              <a:solidFill>
                <a:schemeClr val="tx1">
                  <a:lumMod val="75000"/>
                  <a:lumOff val="25000"/>
                </a:schemeClr>
              </a:solidFill>
            </a:rPr>
            <a:t>.</a:t>
          </a:r>
          <a:endParaRPr lang="ro-RO" sz="2000" b="1" kern="1200" dirty="0">
            <a:solidFill>
              <a:schemeClr val="tx1">
                <a:lumMod val="75000"/>
                <a:lumOff val="25000"/>
              </a:schemeClr>
            </a:solidFill>
            <a:latin typeface="Open Sans" pitchFamily="34" charset="0"/>
            <a:ea typeface="Open Sans" pitchFamily="34" charset="0"/>
            <a:cs typeface="Open Sans" pitchFamily="34" charset="0"/>
          </a:endParaRPr>
        </a:p>
      </dsp:txBody>
      <dsp:txXfrm>
        <a:off x="1888850" y="2927400"/>
        <a:ext cx="8553590" cy="1139642"/>
      </dsp:txXfrm>
    </dsp:sp>
    <dsp:sp modelId="{8E1897EC-6FBC-4523-8CF7-8A8C099C444C}">
      <dsp:nvSpPr>
        <dsp:cNvPr id="0" name=""/>
        <dsp:cNvSpPr/>
      </dsp:nvSpPr>
      <dsp:spPr>
        <a:xfrm>
          <a:off x="488438" y="4280263"/>
          <a:ext cx="1262970" cy="1262970"/>
        </a:xfrm>
        <a:prstGeom prst="roundRect">
          <a:avLst>
            <a:gd name="adj" fmla="val 166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93F2CC-A08E-4A48-A604-BD97B87F61B7}">
      <dsp:nvSpPr>
        <dsp:cNvPr id="0" name=""/>
        <dsp:cNvSpPr/>
      </dsp:nvSpPr>
      <dsp:spPr>
        <a:xfrm>
          <a:off x="1827186" y="4280263"/>
          <a:ext cx="8676918" cy="1262970"/>
        </a:xfrm>
        <a:prstGeom prst="roundRect">
          <a:avLst>
            <a:gd name="adj" fmla="val 166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US" sz="2000" b="0" kern="1200" dirty="0">
              <a:solidFill>
                <a:schemeClr val="bg1"/>
              </a:solidFill>
            </a:rPr>
            <a:t>ensure that </a:t>
          </a:r>
          <a:r>
            <a:rPr lang="en-US" sz="2000" b="1" kern="1200" dirty="0">
              <a:solidFill>
                <a:schemeClr val="bg1"/>
              </a:solidFill>
            </a:rPr>
            <a:t>all partners have a separate accounting system </a:t>
          </a:r>
          <a:r>
            <a:rPr lang="en-US" sz="2000" b="0" kern="1200" dirty="0">
              <a:solidFill>
                <a:schemeClr val="bg1"/>
              </a:solidFill>
            </a:rPr>
            <a:t>or an adequate accounting code for all transactions relating to the operation;</a:t>
          </a:r>
          <a:r>
            <a:rPr lang="en-US" sz="2000" b="1" kern="1200" dirty="0">
              <a:solidFill>
                <a:schemeClr val="bg1"/>
              </a:solidFill>
            </a:rPr>
            <a:t> the accounting system must be in line with the national legislation</a:t>
          </a:r>
          <a:r>
            <a:rPr lang="ro-RO" sz="2000" b="1" kern="1200" dirty="0">
              <a:solidFill>
                <a:schemeClr val="bg1"/>
              </a:solidFill>
            </a:rPr>
            <a:t>.</a:t>
          </a:r>
          <a:endParaRPr lang="ro-RO" sz="2000" b="0" kern="1200" dirty="0">
            <a:latin typeface="Open Sans" pitchFamily="34" charset="0"/>
            <a:ea typeface="Open Sans" pitchFamily="34" charset="0"/>
            <a:cs typeface="Open Sans" pitchFamily="34" charset="0"/>
          </a:endParaRPr>
        </a:p>
      </dsp:txBody>
      <dsp:txXfrm>
        <a:off x="1888850" y="4341927"/>
        <a:ext cx="8553590" cy="11396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03782-52FB-466A-BB3E-8D8C33E9176D}">
      <dsp:nvSpPr>
        <dsp:cNvPr id="0" name=""/>
        <dsp:cNvSpPr/>
      </dsp:nvSpPr>
      <dsp:spPr>
        <a:xfrm>
          <a:off x="0" y="216025"/>
          <a:ext cx="10369152" cy="102611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100000"/>
            </a:lnSpc>
            <a:spcBef>
              <a:spcPct val="0"/>
            </a:spcBef>
            <a:spcAft>
              <a:spcPct val="35000"/>
            </a:spcAft>
            <a:buNone/>
          </a:pPr>
          <a:r>
            <a:rPr lang="en-US" sz="2200" b="1" kern="1200" dirty="0">
              <a:latin typeface="Open Sans" pitchFamily="34" charset="0"/>
              <a:ea typeface="Open Sans" pitchFamily="34" charset="0"/>
              <a:cs typeface="Open Sans" pitchFamily="34" charset="0"/>
            </a:rPr>
            <a:t>Lead Partner Partnership Agreement </a:t>
          </a:r>
          <a:endParaRPr lang="ro-RO" sz="2200" b="1" kern="1200" dirty="0">
            <a:latin typeface="Open Sans" pitchFamily="34" charset="0"/>
            <a:ea typeface="Open Sans" pitchFamily="34" charset="0"/>
            <a:cs typeface="Open Sans" pitchFamily="34" charset="0"/>
          </a:endParaRPr>
        </a:p>
        <a:p>
          <a:pPr marL="0" lvl="0" indent="0" algn="ctr" defTabSz="977900">
            <a:lnSpc>
              <a:spcPct val="100000"/>
            </a:lnSpc>
            <a:spcBef>
              <a:spcPct val="0"/>
            </a:spcBef>
            <a:spcAft>
              <a:spcPct val="35000"/>
            </a:spcAft>
            <a:buNone/>
          </a:pPr>
          <a:r>
            <a:rPr lang="en-US" sz="2200" b="1" kern="1200" dirty="0">
              <a:latin typeface="Open Sans" pitchFamily="34" charset="0"/>
              <a:ea typeface="Open Sans" pitchFamily="34" charset="0"/>
              <a:cs typeface="Open Sans" pitchFamily="34" charset="0"/>
            </a:rPr>
            <a:t>Art. 7 A.</a:t>
          </a:r>
          <a:endParaRPr lang="ro-RO" sz="1800" b="1" kern="1200" dirty="0">
            <a:solidFill>
              <a:schemeClr val="accent6">
                <a:lumMod val="20000"/>
                <a:lumOff val="80000"/>
              </a:schemeClr>
            </a:solidFill>
            <a:latin typeface="Open Sans" pitchFamily="34" charset="0"/>
            <a:ea typeface="Open Sans" pitchFamily="34" charset="0"/>
            <a:cs typeface="Open Sans" pitchFamily="34" charset="0"/>
          </a:endParaRPr>
        </a:p>
      </dsp:txBody>
      <dsp:txXfrm>
        <a:off x="30054" y="246079"/>
        <a:ext cx="10309044" cy="966011"/>
      </dsp:txXfrm>
    </dsp:sp>
    <dsp:sp modelId="{854DD058-952C-489E-9016-01B8F3FE7043}">
      <dsp:nvSpPr>
        <dsp:cNvPr id="0" name=""/>
        <dsp:cNvSpPr/>
      </dsp:nvSpPr>
      <dsp:spPr>
        <a:xfrm>
          <a:off x="0" y="1468970"/>
          <a:ext cx="1260139" cy="1260139"/>
        </a:xfrm>
        <a:prstGeom prst="roundRect">
          <a:avLst>
            <a:gd name="adj" fmla="val 166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0D2066-600C-489D-AA7C-21258B0E6166}">
      <dsp:nvSpPr>
        <dsp:cNvPr id="0" name=""/>
        <dsp:cNvSpPr/>
      </dsp:nvSpPr>
      <dsp:spPr>
        <a:xfrm>
          <a:off x="1335748" y="1468970"/>
          <a:ext cx="9033403" cy="1260139"/>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US" sz="2000" b="1" kern="1200" dirty="0">
              <a:solidFill>
                <a:schemeClr val="bg1"/>
              </a:solidFill>
            </a:rPr>
            <a:t>The Lead Partner and its partners must ensure the sustainability of the project results and, after the project’s implementation period has ended, </a:t>
          </a:r>
          <a:r>
            <a:rPr lang="ro-RO" sz="2000" b="1" kern="1200" dirty="0">
              <a:solidFill>
                <a:schemeClr val="bg1"/>
              </a:solidFill>
            </a:rPr>
            <a:t>for </a:t>
          </a:r>
          <a:r>
            <a:rPr lang="en-US" sz="2000" b="1" kern="1200" dirty="0">
              <a:solidFill>
                <a:schemeClr val="bg1"/>
              </a:solidFill>
            </a:rPr>
            <a:t>the following 5 years</a:t>
          </a:r>
          <a:r>
            <a:rPr lang="ro-RO" sz="2000" b="1" kern="1200" dirty="0">
              <a:solidFill>
                <a:schemeClr val="bg1"/>
              </a:solidFill>
            </a:rPr>
            <a:t>,</a:t>
          </a:r>
          <a:r>
            <a:rPr lang="en-US" sz="2000" b="1" kern="1200" dirty="0">
              <a:solidFill>
                <a:schemeClr val="bg1"/>
              </a:solidFill>
            </a:rPr>
            <a:t> the Lead Partner has the obligation to submit a sustainability report</a:t>
          </a:r>
          <a:r>
            <a:rPr lang="ro-RO" sz="2000" b="1" kern="1200" dirty="0">
              <a:solidFill>
                <a:schemeClr val="bg1"/>
              </a:solidFill>
            </a:rPr>
            <a:t> </a:t>
          </a:r>
          <a:r>
            <a:rPr lang="en-US" sz="2000" b="1" kern="1200" dirty="0">
              <a:solidFill>
                <a:schemeClr val="bg1"/>
              </a:solidFill>
            </a:rPr>
            <a:t>annually.</a:t>
          </a:r>
          <a:endParaRPr lang="ro-RO" sz="2000" b="1" kern="1200" dirty="0">
            <a:solidFill>
              <a:schemeClr val="bg1"/>
            </a:solidFill>
            <a:latin typeface="Open Sans" pitchFamily="34" charset="0"/>
            <a:ea typeface="Open Sans" pitchFamily="34" charset="0"/>
            <a:cs typeface="Open Sans" pitchFamily="34" charset="0"/>
          </a:endParaRPr>
        </a:p>
      </dsp:txBody>
      <dsp:txXfrm>
        <a:off x="1397274" y="1530496"/>
        <a:ext cx="8910351" cy="1137087"/>
      </dsp:txXfrm>
    </dsp:sp>
    <dsp:sp modelId="{F9038CA1-E0F1-4FEB-933F-4AC24A9D445E}">
      <dsp:nvSpPr>
        <dsp:cNvPr id="0" name=""/>
        <dsp:cNvSpPr/>
      </dsp:nvSpPr>
      <dsp:spPr>
        <a:xfrm>
          <a:off x="0" y="3222360"/>
          <a:ext cx="1260139" cy="1260139"/>
        </a:xfrm>
        <a:prstGeom prst="roundRect">
          <a:avLst>
            <a:gd name="adj" fmla="val 166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1FCB4A-B90D-43C8-B760-8E2A69D85EA4}">
      <dsp:nvSpPr>
        <dsp:cNvPr id="0" name=""/>
        <dsp:cNvSpPr/>
      </dsp:nvSpPr>
      <dsp:spPr>
        <a:xfrm>
          <a:off x="1335748" y="2880327"/>
          <a:ext cx="9033403" cy="1944206"/>
        </a:xfrm>
        <a:prstGeom prst="roundRect">
          <a:avLst>
            <a:gd name="adj" fmla="val 166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100000"/>
            </a:lnSpc>
            <a:spcBef>
              <a:spcPct val="0"/>
            </a:spcBef>
            <a:spcAft>
              <a:spcPct val="35000"/>
            </a:spcAft>
            <a:buNone/>
          </a:pPr>
          <a:r>
            <a:rPr lang="en-GB" sz="2000" b="0" kern="1200" noProof="0" dirty="0">
              <a:solidFill>
                <a:schemeClr val="tx1">
                  <a:lumMod val="75000"/>
                  <a:lumOff val="25000"/>
                </a:schemeClr>
              </a:solidFill>
            </a:rPr>
            <a:t>During the </a:t>
          </a:r>
          <a:r>
            <a:rPr lang="en-GB" sz="2000" b="1" kern="1200" noProof="0" dirty="0">
              <a:solidFill>
                <a:schemeClr val="tx1">
                  <a:lumMod val="75000"/>
                  <a:lumOff val="25000"/>
                </a:schemeClr>
              </a:solidFill>
            </a:rPr>
            <a:t>implementation period </a:t>
          </a:r>
          <a:r>
            <a:rPr lang="en-GB" sz="2000" b="0" kern="1200" noProof="0" dirty="0">
              <a:solidFill>
                <a:schemeClr val="tx1">
                  <a:lumMod val="75000"/>
                  <a:lumOff val="25000"/>
                </a:schemeClr>
              </a:solidFill>
            </a:rPr>
            <a:t>of the project, as well as after the end of the implementation period of the project, a </a:t>
          </a:r>
          <a:r>
            <a:rPr lang="en-GB" sz="2000" b="1" kern="1200" noProof="0" dirty="0">
              <a:solidFill>
                <a:schemeClr val="tx1">
                  <a:lumMod val="75000"/>
                  <a:lumOff val="25000"/>
                </a:schemeClr>
              </a:solidFill>
            </a:rPr>
            <a:t>5</a:t>
          </a:r>
          <a:r>
            <a:rPr lang="ro-RO" sz="2000" b="1" kern="1200" noProof="0" dirty="0">
              <a:solidFill>
                <a:schemeClr val="tx1">
                  <a:lumMod val="75000"/>
                  <a:lumOff val="25000"/>
                </a:schemeClr>
              </a:solidFill>
            </a:rPr>
            <a:t>-</a:t>
          </a:r>
          <a:r>
            <a:rPr lang="en-GB" sz="2000" b="1" kern="1200" noProof="0" dirty="0">
              <a:solidFill>
                <a:schemeClr val="tx1">
                  <a:lumMod val="75000"/>
                  <a:lumOff val="25000"/>
                </a:schemeClr>
              </a:solidFill>
            </a:rPr>
            <a:t>year period </a:t>
          </a:r>
          <a:r>
            <a:rPr lang="en-US" sz="2000" kern="1200" dirty="0">
              <a:solidFill>
                <a:schemeClr val="tx1">
                  <a:lumMod val="75000"/>
                  <a:lumOff val="25000"/>
                </a:schemeClr>
              </a:solidFill>
            </a:rPr>
            <a:t>from 31 December of the year in which the final payment by the managing authority to the </a:t>
          </a:r>
          <a:r>
            <a:rPr lang="en-GB" sz="2000" kern="1200" dirty="0">
              <a:solidFill>
                <a:schemeClr val="tx1">
                  <a:lumMod val="75000"/>
                  <a:lumOff val="25000"/>
                </a:schemeClr>
              </a:solidFill>
            </a:rPr>
            <a:t>partner</a:t>
          </a:r>
          <a:r>
            <a:rPr lang="en-US" sz="2000" kern="1200" dirty="0">
              <a:solidFill>
                <a:schemeClr val="tx1">
                  <a:lumMod val="75000"/>
                  <a:lumOff val="25000"/>
                </a:schemeClr>
              </a:solidFill>
            </a:rPr>
            <a:t> is made</a:t>
          </a:r>
          <a:r>
            <a:rPr lang="en-GB" sz="2000" b="0" kern="1200" noProof="0" dirty="0">
              <a:solidFill>
                <a:schemeClr val="tx1">
                  <a:lumMod val="75000"/>
                  <a:lumOff val="25000"/>
                </a:schemeClr>
              </a:solidFill>
            </a:rPr>
            <a:t>, the </a:t>
          </a:r>
          <a:r>
            <a:rPr lang="en-GB" sz="2000" b="1" kern="1200" noProof="0" dirty="0">
              <a:solidFill>
                <a:schemeClr val="tx1">
                  <a:lumMod val="75000"/>
                  <a:lumOff val="25000"/>
                </a:schemeClr>
              </a:solidFill>
            </a:rPr>
            <a:t>Lead Partner </a:t>
          </a:r>
          <a:r>
            <a:rPr lang="en-GB" sz="2000" b="0" kern="1200" noProof="0" dirty="0">
              <a:solidFill>
                <a:schemeClr val="tx1">
                  <a:lumMod val="75000"/>
                  <a:lumOff val="25000"/>
                </a:schemeClr>
              </a:solidFill>
            </a:rPr>
            <a:t>has the obligation to </a:t>
          </a:r>
          <a:r>
            <a:rPr lang="en-GB" sz="2000" b="1" kern="1200" noProof="0" dirty="0">
              <a:solidFill>
                <a:schemeClr val="tx1">
                  <a:lumMod val="75000"/>
                  <a:lumOff val="25000"/>
                </a:schemeClr>
              </a:solidFill>
            </a:rPr>
            <a:t>preserve</a:t>
          </a:r>
          <a:r>
            <a:rPr lang="en-GB" sz="2000" b="0" kern="1200" noProof="0" dirty="0">
              <a:solidFill>
                <a:schemeClr val="tx1">
                  <a:lumMod val="75000"/>
                  <a:lumOff val="25000"/>
                </a:schemeClr>
              </a:solidFill>
            </a:rPr>
            <a:t> and to </a:t>
          </a:r>
          <a:r>
            <a:rPr lang="en-GB" sz="2000" b="1" kern="1200" noProof="0" dirty="0">
              <a:solidFill>
                <a:schemeClr val="tx1">
                  <a:lumMod val="75000"/>
                  <a:lumOff val="25000"/>
                </a:schemeClr>
              </a:solidFill>
            </a:rPr>
            <a:t>present</a:t>
          </a:r>
          <a:r>
            <a:rPr lang="en-GB" sz="2000" b="0" kern="1200" noProof="0" dirty="0">
              <a:solidFill>
                <a:schemeClr val="tx1">
                  <a:lumMod val="75000"/>
                  <a:lumOff val="25000"/>
                </a:schemeClr>
              </a:solidFill>
            </a:rPr>
            <a:t> all project </a:t>
          </a:r>
          <a:r>
            <a:rPr lang="en-GB" sz="2000" b="1" kern="1200" noProof="0" dirty="0">
              <a:solidFill>
                <a:schemeClr val="tx1">
                  <a:lumMod val="75000"/>
                  <a:lumOff val="25000"/>
                </a:schemeClr>
              </a:solidFill>
            </a:rPr>
            <a:t>documents</a:t>
          </a:r>
          <a:r>
            <a:rPr lang="en-GB" sz="2000" b="0" kern="1200" noProof="0" dirty="0">
              <a:solidFill>
                <a:schemeClr val="tx1">
                  <a:lumMod val="75000"/>
                  <a:lumOff val="25000"/>
                </a:schemeClr>
              </a:solidFill>
            </a:rPr>
            <a:t>, including the </a:t>
          </a:r>
          <a:r>
            <a:rPr lang="en-GB" sz="2000" b="1" kern="1200" noProof="0" dirty="0">
              <a:solidFill>
                <a:schemeClr val="tx1">
                  <a:lumMod val="75000"/>
                  <a:lumOff val="25000"/>
                </a:schemeClr>
              </a:solidFill>
            </a:rPr>
            <a:t>inventory for the actives gained </a:t>
          </a:r>
          <a:r>
            <a:rPr lang="en-GB" sz="2000" b="0" kern="1200" noProof="0" dirty="0">
              <a:solidFill>
                <a:schemeClr val="tx1">
                  <a:lumMod val="75000"/>
                  <a:lumOff val="25000"/>
                </a:schemeClr>
              </a:solidFill>
            </a:rPr>
            <a:t>as a result of using the funds.</a:t>
          </a:r>
          <a:endParaRPr lang="en-GB" sz="2000" b="0" kern="1200" noProof="0" dirty="0">
            <a:solidFill>
              <a:schemeClr val="tx1">
                <a:lumMod val="75000"/>
                <a:lumOff val="25000"/>
              </a:schemeClr>
            </a:solidFill>
            <a:latin typeface="Open Sans" pitchFamily="34" charset="0"/>
            <a:ea typeface="Open Sans" pitchFamily="34" charset="0"/>
            <a:cs typeface="Open Sans" pitchFamily="34" charset="0"/>
          </a:endParaRPr>
        </a:p>
      </dsp:txBody>
      <dsp:txXfrm>
        <a:off x="1430673" y="2975252"/>
        <a:ext cx="8843553" cy="1754356"/>
      </dsp:txXfrm>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C156B04F-FBEB-491F-AC2F-D288D0AB496B}" type="datetime1">
              <a:rPr lang="ro-RO" smtClean="0"/>
              <a:t>16.06.2026</a:t>
            </a:fld>
            <a:endParaRPr lang="en-GB"/>
          </a:p>
        </p:txBody>
      </p:sp>
      <p:sp>
        <p:nvSpPr>
          <p:cNvPr id="4" name="Footer Placeholder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BAE9CF8E-B6FD-4E7E-B005-17AE2D79B924}" type="slidenum">
              <a:rPr lang="en-GB" smtClean="0"/>
              <a:t>‹#›</a:t>
            </a:fld>
            <a:endParaRPr lang="en-GB"/>
          </a:p>
        </p:txBody>
      </p:sp>
    </p:spTree>
    <p:extLst>
      <p:ext uri="{BB962C8B-B14F-4D97-AF65-F5344CB8AC3E}">
        <p14:creationId xmlns:p14="http://schemas.microsoft.com/office/powerpoint/2010/main" val="363626262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8A654FF-43F7-4C5B-A1C9-41C425C6967F}" type="datetime1">
              <a:rPr lang="ro-RO" smtClean="0"/>
              <a:t>16.06.2026</a:t>
            </a:fld>
            <a:endParaRPr lang="en-GB"/>
          </a:p>
        </p:txBody>
      </p:sp>
      <p:sp>
        <p:nvSpPr>
          <p:cNvPr id="4" name="Slide Image Placeholder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AADB6302-ED48-4C53-A492-7C0FE8F888F0}" type="slidenum">
              <a:rPr lang="en-GB" smtClean="0"/>
              <a:t>‹#›</a:t>
            </a:fld>
            <a:endParaRPr lang="en-GB"/>
          </a:p>
        </p:txBody>
      </p:sp>
    </p:spTree>
    <p:extLst>
      <p:ext uri="{BB962C8B-B14F-4D97-AF65-F5344CB8AC3E}">
        <p14:creationId xmlns:p14="http://schemas.microsoft.com/office/powerpoint/2010/main" val="1939932129"/>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GB" dirty="0"/>
          </a:p>
        </p:txBody>
      </p:sp>
      <p:sp>
        <p:nvSpPr>
          <p:cNvPr id="6" name="Date Placeholder 5"/>
          <p:cNvSpPr>
            <a:spLocks noGrp="1"/>
          </p:cNvSpPr>
          <p:nvPr>
            <p:ph type="dt" idx="10"/>
          </p:nvPr>
        </p:nvSpPr>
        <p:spPr/>
        <p:txBody>
          <a:bodyPr/>
          <a:lstStyle/>
          <a:p>
            <a:fld id="{C465BBE0-2C28-4708-80BC-2BEA4D38BB8D}" type="datetime1">
              <a:rPr lang="ro-RO" smtClean="0"/>
              <a:t>16.06.2026</a:t>
            </a:fld>
            <a:endParaRPr lang="en-GB"/>
          </a:p>
        </p:txBody>
      </p:sp>
    </p:spTree>
    <p:extLst>
      <p:ext uri="{BB962C8B-B14F-4D97-AF65-F5344CB8AC3E}">
        <p14:creationId xmlns:p14="http://schemas.microsoft.com/office/powerpoint/2010/main" val="2452438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ro-RO"/>
          </a:p>
        </p:txBody>
      </p:sp>
      <p:sp>
        <p:nvSpPr>
          <p:cNvPr id="6" name="Date Placeholder 5"/>
          <p:cNvSpPr>
            <a:spLocks noGrp="1"/>
          </p:cNvSpPr>
          <p:nvPr>
            <p:ph type="dt" idx="10"/>
          </p:nvPr>
        </p:nvSpPr>
        <p:spPr/>
        <p:txBody>
          <a:bodyPr/>
          <a:lstStyle/>
          <a:p>
            <a:fld id="{D0A31E24-D0C4-4330-A141-F14F633F2F96}" type="datetime1">
              <a:rPr lang="ro-RO" smtClean="0"/>
              <a:t>16.06.2026</a:t>
            </a:fld>
            <a:endParaRPr lang="en-GB"/>
          </a:p>
        </p:txBody>
      </p:sp>
    </p:spTree>
    <p:extLst>
      <p:ext uri="{BB962C8B-B14F-4D97-AF65-F5344CB8AC3E}">
        <p14:creationId xmlns:p14="http://schemas.microsoft.com/office/powerpoint/2010/main" val="558507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9009F-6A45-46EA-1BDD-97EC4E4AF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7CD7E-908F-3852-4CF5-85267565A091}"/>
              </a:ext>
            </a:extLst>
          </p:cNvPr>
          <p:cNvSpPr>
            <a:spLocks noGrp="1" noRot="1" noChangeAspect="1"/>
          </p:cNvSpPr>
          <p:nvPr>
            <p:ph type="sldImg"/>
          </p:nvPr>
        </p:nvSpPr>
        <p:spPr>
          <a:xfrm>
            <a:off x="79375" y="739775"/>
            <a:ext cx="6577013" cy="3700463"/>
          </a:xfrm>
        </p:spPr>
      </p:sp>
      <p:sp>
        <p:nvSpPr>
          <p:cNvPr id="3" name="Notes Placeholder 2">
            <a:extLst>
              <a:ext uri="{FF2B5EF4-FFF2-40B4-BE49-F238E27FC236}">
                <a16:creationId xmlns:a16="http://schemas.microsoft.com/office/drawing/2014/main" id="{CAAAC9B2-197D-D3E4-0EA4-5676F10F20BF}"/>
              </a:ext>
            </a:extLst>
          </p:cNvPr>
          <p:cNvSpPr>
            <a:spLocks noGrp="1"/>
          </p:cNvSpPr>
          <p:nvPr>
            <p:ph type="body" idx="1"/>
          </p:nvPr>
        </p:nvSpPr>
        <p:spPr/>
        <p:txBody>
          <a:bodyPr/>
          <a:lstStyle/>
          <a:p>
            <a:endParaRPr lang="ro-RO"/>
          </a:p>
        </p:txBody>
      </p:sp>
      <p:sp>
        <p:nvSpPr>
          <p:cNvPr id="6" name="Date Placeholder 5">
            <a:extLst>
              <a:ext uri="{FF2B5EF4-FFF2-40B4-BE49-F238E27FC236}">
                <a16:creationId xmlns:a16="http://schemas.microsoft.com/office/drawing/2014/main" id="{9D3D68AB-0247-4052-F766-25A377500E8A}"/>
              </a:ext>
            </a:extLst>
          </p:cNvPr>
          <p:cNvSpPr>
            <a:spLocks noGrp="1"/>
          </p:cNvSpPr>
          <p:nvPr>
            <p:ph type="dt" idx="10"/>
          </p:nvPr>
        </p:nvSpPr>
        <p:spPr/>
        <p:txBody>
          <a:bodyPr/>
          <a:lstStyle/>
          <a:p>
            <a:fld id="{D0A31E24-D0C4-4330-A141-F14F633F2F96}" type="datetime1">
              <a:rPr lang="ro-RO" smtClean="0"/>
              <a:t>16.06.2026</a:t>
            </a:fld>
            <a:endParaRPr lang="en-GB"/>
          </a:p>
        </p:txBody>
      </p:sp>
    </p:spTree>
    <p:extLst>
      <p:ext uri="{BB962C8B-B14F-4D97-AF65-F5344CB8AC3E}">
        <p14:creationId xmlns:p14="http://schemas.microsoft.com/office/powerpoint/2010/main" val="2945358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0DBEA-3941-B90A-24FF-D0031B6B24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BF585-57BD-636E-1699-EACD26326A62}"/>
              </a:ext>
            </a:extLst>
          </p:cNvPr>
          <p:cNvSpPr>
            <a:spLocks noGrp="1" noRot="1" noChangeAspect="1"/>
          </p:cNvSpPr>
          <p:nvPr>
            <p:ph type="sldImg"/>
          </p:nvPr>
        </p:nvSpPr>
        <p:spPr>
          <a:xfrm>
            <a:off x="79375" y="739775"/>
            <a:ext cx="6577013" cy="3700463"/>
          </a:xfrm>
        </p:spPr>
      </p:sp>
      <p:sp>
        <p:nvSpPr>
          <p:cNvPr id="3" name="Notes Placeholder 2">
            <a:extLst>
              <a:ext uri="{FF2B5EF4-FFF2-40B4-BE49-F238E27FC236}">
                <a16:creationId xmlns:a16="http://schemas.microsoft.com/office/drawing/2014/main" id="{A9B6E74A-176E-8F79-6491-B6D3858582FD}"/>
              </a:ext>
            </a:extLst>
          </p:cNvPr>
          <p:cNvSpPr>
            <a:spLocks noGrp="1"/>
          </p:cNvSpPr>
          <p:nvPr>
            <p:ph type="body" idx="1"/>
          </p:nvPr>
        </p:nvSpPr>
        <p:spPr/>
        <p:txBody>
          <a:bodyPr/>
          <a:lstStyle/>
          <a:p>
            <a:endParaRPr lang="ro-RO"/>
          </a:p>
        </p:txBody>
      </p:sp>
      <p:sp>
        <p:nvSpPr>
          <p:cNvPr id="6" name="Date Placeholder 5">
            <a:extLst>
              <a:ext uri="{FF2B5EF4-FFF2-40B4-BE49-F238E27FC236}">
                <a16:creationId xmlns:a16="http://schemas.microsoft.com/office/drawing/2014/main" id="{F7B55C1C-4F86-3628-5872-B1BD9DBF7FD7}"/>
              </a:ext>
            </a:extLst>
          </p:cNvPr>
          <p:cNvSpPr>
            <a:spLocks noGrp="1"/>
          </p:cNvSpPr>
          <p:nvPr>
            <p:ph type="dt" idx="10"/>
          </p:nvPr>
        </p:nvSpPr>
        <p:spPr/>
        <p:txBody>
          <a:bodyPr/>
          <a:lstStyle/>
          <a:p>
            <a:fld id="{D0A31E24-D0C4-4330-A141-F14F633F2F96}" type="datetime1">
              <a:rPr lang="ro-RO" smtClean="0"/>
              <a:t>16.06.2026</a:t>
            </a:fld>
            <a:endParaRPr lang="en-GB"/>
          </a:p>
        </p:txBody>
      </p:sp>
    </p:spTree>
    <p:extLst>
      <p:ext uri="{BB962C8B-B14F-4D97-AF65-F5344CB8AC3E}">
        <p14:creationId xmlns:p14="http://schemas.microsoft.com/office/powerpoint/2010/main" val="1398400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B80A9-7A70-540B-176A-D6B3435B5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B822F-46E0-DF60-A383-0B4D5B5CCD8E}"/>
              </a:ext>
            </a:extLst>
          </p:cNvPr>
          <p:cNvSpPr>
            <a:spLocks noGrp="1" noRot="1" noChangeAspect="1"/>
          </p:cNvSpPr>
          <p:nvPr>
            <p:ph type="sldImg"/>
          </p:nvPr>
        </p:nvSpPr>
        <p:spPr>
          <a:xfrm>
            <a:off x="79375" y="739775"/>
            <a:ext cx="6577013" cy="3700463"/>
          </a:xfrm>
        </p:spPr>
      </p:sp>
      <p:sp>
        <p:nvSpPr>
          <p:cNvPr id="3" name="Notes Placeholder 2">
            <a:extLst>
              <a:ext uri="{FF2B5EF4-FFF2-40B4-BE49-F238E27FC236}">
                <a16:creationId xmlns:a16="http://schemas.microsoft.com/office/drawing/2014/main" id="{97D3F3DF-E4D8-62E2-5056-E772BF243CF2}"/>
              </a:ext>
            </a:extLst>
          </p:cNvPr>
          <p:cNvSpPr>
            <a:spLocks noGrp="1"/>
          </p:cNvSpPr>
          <p:nvPr>
            <p:ph type="body" idx="1"/>
          </p:nvPr>
        </p:nvSpPr>
        <p:spPr/>
        <p:txBody>
          <a:bodyPr/>
          <a:lstStyle/>
          <a:p>
            <a:endParaRPr lang="ro-RO"/>
          </a:p>
        </p:txBody>
      </p:sp>
      <p:sp>
        <p:nvSpPr>
          <p:cNvPr id="6" name="Date Placeholder 5">
            <a:extLst>
              <a:ext uri="{FF2B5EF4-FFF2-40B4-BE49-F238E27FC236}">
                <a16:creationId xmlns:a16="http://schemas.microsoft.com/office/drawing/2014/main" id="{87C28BB9-6598-88A6-2C4E-C203E716A225}"/>
              </a:ext>
            </a:extLst>
          </p:cNvPr>
          <p:cNvSpPr>
            <a:spLocks noGrp="1"/>
          </p:cNvSpPr>
          <p:nvPr>
            <p:ph type="dt" idx="10"/>
          </p:nvPr>
        </p:nvSpPr>
        <p:spPr/>
        <p:txBody>
          <a:bodyPr/>
          <a:lstStyle/>
          <a:p>
            <a:fld id="{D0A31E24-D0C4-4330-A141-F14F633F2F96}" type="datetime1">
              <a:rPr lang="ro-RO" smtClean="0"/>
              <a:t>16.06.2026</a:t>
            </a:fld>
            <a:endParaRPr lang="en-GB"/>
          </a:p>
        </p:txBody>
      </p:sp>
    </p:spTree>
    <p:extLst>
      <p:ext uri="{BB962C8B-B14F-4D97-AF65-F5344CB8AC3E}">
        <p14:creationId xmlns:p14="http://schemas.microsoft.com/office/powerpoint/2010/main" val="2125085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786DE-EC9A-5AE4-8F55-1A35BFD7E2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D1596C-51DE-D9D7-B127-642943BCA845}"/>
              </a:ext>
            </a:extLst>
          </p:cNvPr>
          <p:cNvSpPr>
            <a:spLocks noGrp="1" noRot="1" noChangeAspect="1"/>
          </p:cNvSpPr>
          <p:nvPr>
            <p:ph type="sldImg"/>
          </p:nvPr>
        </p:nvSpPr>
        <p:spPr>
          <a:xfrm>
            <a:off x="79375" y="739775"/>
            <a:ext cx="6577013" cy="3700463"/>
          </a:xfrm>
        </p:spPr>
      </p:sp>
      <p:sp>
        <p:nvSpPr>
          <p:cNvPr id="3" name="Notes Placeholder 2">
            <a:extLst>
              <a:ext uri="{FF2B5EF4-FFF2-40B4-BE49-F238E27FC236}">
                <a16:creationId xmlns:a16="http://schemas.microsoft.com/office/drawing/2014/main" id="{CDC62481-8097-9F63-FB02-9152AE2F0485}"/>
              </a:ext>
            </a:extLst>
          </p:cNvPr>
          <p:cNvSpPr>
            <a:spLocks noGrp="1"/>
          </p:cNvSpPr>
          <p:nvPr>
            <p:ph type="body" idx="1"/>
          </p:nvPr>
        </p:nvSpPr>
        <p:spPr/>
        <p:txBody>
          <a:bodyPr/>
          <a:lstStyle/>
          <a:p>
            <a:endParaRPr lang="ro-RO"/>
          </a:p>
        </p:txBody>
      </p:sp>
      <p:sp>
        <p:nvSpPr>
          <p:cNvPr id="6" name="Date Placeholder 5">
            <a:extLst>
              <a:ext uri="{FF2B5EF4-FFF2-40B4-BE49-F238E27FC236}">
                <a16:creationId xmlns:a16="http://schemas.microsoft.com/office/drawing/2014/main" id="{5DFD5B2A-3F9F-AF24-6C72-65162BF3AA43}"/>
              </a:ext>
            </a:extLst>
          </p:cNvPr>
          <p:cNvSpPr>
            <a:spLocks noGrp="1"/>
          </p:cNvSpPr>
          <p:nvPr>
            <p:ph type="dt" idx="10"/>
          </p:nvPr>
        </p:nvSpPr>
        <p:spPr/>
        <p:txBody>
          <a:bodyPr/>
          <a:lstStyle/>
          <a:p>
            <a:fld id="{D0A31E24-D0C4-4330-A141-F14F633F2F96}" type="datetime1">
              <a:rPr lang="ro-RO" smtClean="0"/>
              <a:t>16.06.2026</a:t>
            </a:fld>
            <a:endParaRPr lang="en-GB"/>
          </a:p>
        </p:txBody>
      </p:sp>
    </p:spTree>
    <p:extLst>
      <p:ext uri="{BB962C8B-B14F-4D97-AF65-F5344CB8AC3E}">
        <p14:creationId xmlns:p14="http://schemas.microsoft.com/office/powerpoint/2010/main" val="1657255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B9DC9-4380-850D-55B7-B17B4B3CC4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C99D4-AA3D-B12F-9A42-968BA8612335}"/>
              </a:ext>
            </a:extLst>
          </p:cNvPr>
          <p:cNvSpPr>
            <a:spLocks noGrp="1" noRot="1" noChangeAspect="1"/>
          </p:cNvSpPr>
          <p:nvPr>
            <p:ph type="sldImg"/>
          </p:nvPr>
        </p:nvSpPr>
        <p:spPr>
          <a:xfrm>
            <a:off x="79375" y="739775"/>
            <a:ext cx="6577013" cy="3700463"/>
          </a:xfrm>
        </p:spPr>
      </p:sp>
      <p:sp>
        <p:nvSpPr>
          <p:cNvPr id="3" name="Notes Placeholder 2">
            <a:extLst>
              <a:ext uri="{FF2B5EF4-FFF2-40B4-BE49-F238E27FC236}">
                <a16:creationId xmlns:a16="http://schemas.microsoft.com/office/drawing/2014/main" id="{44C0B5F0-7328-1741-4006-AEABB3667640}"/>
              </a:ext>
            </a:extLst>
          </p:cNvPr>
          <p:cNvSpPr>
            <a:spLocks noGrp="1"/>
          </p:cNvSpPr>
          <p:nvPr>
            <p:ph type="body" idx="1"/>
          </p:nvPr>
        </p:nvSpPr>
        <p:spPr/>
        <p:txBody>
          <a:bodyPr/>
          <a:lstStyle/>
          <a:p>
            <a:endParaRPr lang="ro-RO"/>
          </a:p>
        </p:txBody>
      </p:sp>
      <p:sp>
        <p:nvSpPr>
          <p:cNvPr id="6" name="Date Placeholder 5">
            <a:extLst>
              <a:ext uri="{FF2B5EF4-FFF2-40B4-BE49-F238E27FC236}">
                <a16:creationId xmlns:a16="http://schemas.microsoft.com/office/drawing/2014/main" id="{343D3C0F-65B5-27C4-AE09-1173A1487611}"/>
              </a:ext>
            </a:extLst>
          </p:cNvPr>
          <p:cNvSpPr>
            <a:spLocks noGrp="1"/>
          </p:cNvSpPr>
          <p:nvPr>
            <p:ph type="dt" idx="10"/>
          </p:nvPr>
        </p:nvSpPr>
        <p:spPr/>
        <p:txBody>
          <a:bodyPr/>
          <a:lstStyle/>
          <a:p>
            <a:fld id="{D0A31E24-D0C4-4330-A141-F14F633F2F96}" type="datetime1">
              <a:rPr lang="ro-RO" smtClean="0"/>
              <a:t>16.06.2026</a:t>
            </a:fld>
            <a:endParaRPr lang="en-GB"/>
          </a:p>
        </p:txBody>
      </p:sp>
    </p:spTree>
    <p:extLst>
      <p:ext uri="{BB962C8B-B14F-4D97-AF65-F5344CB8AC3E}">
        <p14:creationId xmlns:p14="http://schemas.microsoft.com/office/powerpoint/2010/main" val="2429448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p:spPr>
      </p:sp>
      <p:sp>
        <p:nvSpPr>
          <p:cNvPr id="3" name="Notes Placeholder 2"/>
          <p:cNvSpPr>
            <a:spLocks noGrp="1"/>
          </p:cNvSpPr>
          <p:nvPr>
            <p:ph type="body" idx="1"/>
          </p:nvPr>
        </p:nvSpPr>
        <p:spPr/>
        <p:txBody>
          <a:bodyPr/>
          <a:lstStyle/>
          <a:p>
            <a:endParaRPr lang="en-GB"/>
          </a:p>
        </p:txBody>
      </p:sp>
      <p:sp>
        <p:nvSpPr>
          <p:cNvPr id="6" name="Date Placeholder 5"/>
          <p:cNvSpPr>
            <a:spLocks noGrp="1"/>
          </p:cNvSpPr>
          <p:nvPr>
            <p:ph type="dt" idx="10"/>
          </p:nvPr>
        </p:nvSpPr>
        <p:spPr/>
        <p:txBody>
          <a:bodyPr/>
          <a:lstStyle/>
          <a:p>
            <a:fld id="{9112E088-0246-4483-8CC8-5405C54CBE06}" type="datetime1">
              <a:rPr lang="ro-RO" smtClean="0"/>
              <a:t>16.06.2026</a:t>
            </a:fld>
            <a:endParaRPr lang="en-GB"/>
          </a:p>
        </p:txBody>
      </p:sp>
    </p:spTree>
    <p:extLst>
      <p:ext uri="{BB962C8B-B14F-4D97-AF65-F5344CB8AC3E}">
        <p14:creationId xmlns:p14="http://schemas.microsoft.com/office/powerpoint/2010/main" val="1382782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3789142-8B8B-4E27-AE4F-149CD4737BA6}" type="datetime1">
              <a:rPr lang="ro-RO"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1902411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8021" y="496857"/>
            <a:ext cx="5568619" cy="699896"/>
          </a:xfrm>
        </p:spPr>
        <p:txBody>
          <a:bodyPr>
            <a:noAutofit/>
          </a:bodyPr>
          <a:lstStyle>
            <a:lvl1pPr>
              <a:defRPr sz="3200" b="1">
                <a:solidFill>
                  <a:srgbClr val="9FAEE5"/>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8B8EC7C-CA6F-4A13-942B-0B162A9CA1F6}" type="datetime1">
              <a:rPr lang="ro-RO"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2906900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7613" y="1268760"/>
            <a:ext cx="11259027" cy="699896"/>
          </a:xfrm>
        </p:spPr>
        <p:txBody>
          <a:bodyPr>
            <a:noAutofit/>
          </a:bodyPr>
          <a:lstStyle>
            <a:lvl1pPr algn="l">
              <a:defRPr sz="3200" b="1">
                <a:solidFill>
                  <a:srgbClr val="9FAEE5"/>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09600" y="1988841"/>
            <a:ext cx="11247040" cy="37052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D0FD2396-4307-4031-BC71-28DFB04B7535}" type="datetime1">
              <a:rPr lang="ro-RO"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2571743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7668795-C665-4BF5-A6AC-17212D40499D}" type="datetime1">
              <a:rPr lang="ro-RO"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396648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DA897A9F-170F-47C7-BC31-DA2FE7247498}" type="datetime1">
              <a:rPr lang="ro-RO" smtClean="0"/>
              <a:t>16.06.2026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1393130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3705E9AE-0001-41E4-9CDF-70909EAF4819}" type="datetime1">
              <a:rPr lang="ro-RO" smtClean="0"/>
              <a:t>16.06.2026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2931656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9D2F2215-3981-4A34-94E7-B2FF01DE846E}" type="datetime1">
              <a:rPr lang="ro-RO" smtClean="0"/>
              <a:t>16.06.2026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2173661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B2C6C763-C719-44FF-8C16-55C3FA530F65}" type="datetime1">
              <a:rPr lang="ro-RO" smtClean="0"/>
              <a:t>16.06.2026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2336644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7839D9E-54A3-4799-A27A-4DF38C65BE78}" type="datetime1">
              <a:rPr lang="ro-RO" smtClean="0"/>
              <a:t>16.06.2026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2215063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9F0AC7F1-A0B4-440E-9261-02F8B49C4CCF}" type="datetime1">
              <a:rPr lang="ro-RO" smtClean="0"/>
              <a:t>16.06.2026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2805424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CE76A88-0D4B-415B-B198-794AFD9E5F55}" type="datetime1">
              <a:rPr lang="ro-RO"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3405755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A5FF7FC-E70A-4EAA-9CBC-8D94A191195C}" type="datetime1">
              <a:rPr lang="ro-RO"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3CABC3-9D28-444B-BE45-45801AB4A9D9}" type="slidenum">
              <a:rPr lang="en-GB" smtClean="0"/>
              <a:t>‹#›</a:t>
            </a:fld>
            <a:endParaRPr lang="en-GB"/>
          </a:p>
        </p:txBody>
      </p:sp>
    </p:spTree>
    <p:extLst>
      <p:ext uri="{BB962C8B-B14F-4D97-AF65-F5344CB8AC3E}">
        <p14:creationId xmlns:p14="http://schemas.microsoft.com/office/powerpoint/2010/main" val="1564490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3CABC3-9D28-444B-BE45-45801AB4A9D9}" type="slidenum">
              <a:rPr lang="en-GB" smtClean="0"/>
              <a:t>‹#›</a:t>
            </a:fld>
            <a:endParaRPr lang="en-GB"/>
          </a:p>
        </p:txBody>
      </p:sp>
      <p:pic>
        <p:nvPicPr>
          <p:cNvPr id="8" name="Picture 7">
            <a:extLst>
              <a:ext uri="{FF2B5EF4-FFF2-40B4-BE49-F238E27FC236}">
                <a16:creationId xmlns:a16="http://schemas.microsoft.com/office/drawing/2014/main" id="{3AADE37F-CC16-D8C8-0BF8-BBD24F8AE5DF}"/>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8271" y="118346"/>
            <a:ext cx="3217497" cy="966943"/>
          </a:xfrm>
          <a:prstGeom prst="rect">
            <a:avLst/>
          </a:prstGeom>
        </p:spPr>
      </p:pic>
      <p:sp>
        <p:nvSpPr>
          <p:cNvPr id="10" name="Rectangle 9">
            <a:extLst>
              <a:ext uri="{FF2B5EF4-FFF2-40B4-BE49-F238E27FC236}">
                <a16:creationId xmlns:a16="http://schemas.microsoft.com/office/drawing/2014/main" id="{9706C4F5-908E-5301-9BB7-A4A9DA013461}"/>
              </a:ext>
            </a:extLst>
          </p:cNvPr>
          <p:cNvSpPr/>
          <p:nvPr userDrawn="1"/>
        </p:nvSpPr>
        <p:spPr>
          <a:xfrm>
            <a:off x="9408368" y="1"/>
            <a:ext cx="2772000" cy="45720"/>
          </a:xfrm>
          <a:prstGeom prst="rect">
            <a:avLst/>
          </a:prstGeom>
          <a:solidFill>
            <a:srgbClr val="9FAEE5"/>
          </a:solidFill>
          <a:ln>
            <a:solidFill>
              <a:srgbClr val="9FAE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4ECD14-9BF2-5924-56AB-2BADFDC78B31}"/>
              </a:ext>
            </a:extLst>
          </p:cNvPr>
          <p:cNvSpPr/>
          <p:nvPr userDrawn="1"/>
        </p:nvSpPr>
        <p:spPr>
          <a:xfrm>
            <a:off x="12680" y="6813376"/>
            <a:ext cx="12168000" cy="45719"/>
          </a:xfrm>
          <a:prstGeom prst="rect">
            <a:avLst/>
          </a:prstGeom>
          <a:solidFill>
            <a:srgbClr val="003399"/>
          </a:solidFill>
          <a:ln>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01892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hyperlink" Target="mailto:ipacbc@brct-timisoara.ro"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romania-serbia.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7">
            <a:extLst>
              <a:ext uri="{FF2B5EF4-FFF2-40B4-BE49-F238E27FC236}">
                <a16:creationId xmlns:a16="http://schemas.microsoft.com/office/drawing/2014/main" id="{D7F3EC4B-0129-73BC-F454-8CD72C027DB4}"/>
              </a:ext>
            </a:extLst>
          </p:cNvPr>
          <p:cNvSpPr txBox="1">
            <a:spLocks/>
          </p:cNvSpPr>
          <p:nvPr/>
        </p:nvSpPr>
        <p:spPr>
          <a:xfrm>
            <a:off x="217595" y="2131528"/>
            <a:ext cx="5519936" cy="390493"/>
          </a:xfrm>
          <a:prstGeom prst="rect">
            <a:avLst/>
          </a:prstGeom>
          <a:noFill/>
          <a:ln>
            <a:noFill/>
          </a:ln>
        </p:spPr>
        <p:txBody>
          <a:bodyPr vert="horz" lIns="91440" tIns="45720" rIns="91440" bIns="45720" rtlCol="0" anchor="ctr">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10000"/>
              </a:lnSpc>
            </a:pPr>
            <a:r>
              <a:rPr lang="it-IT" sz="1600" b="1" dirty="0">
                <a:solidFill>
                  <a:srgbClr val="9FAEE5"/>
                </a:solidFill>
              </a:rPr>
              <a:t>INTERREG IPA ROMANIA</a:t>
            </a:r>
            <a:r>
              <a:rPr lang="ro-RO" sz="1600" b="1" dirty="0">
                <a:solidFill>
                  <a:srgbClr val="9FAEE5"/>
                </a:solidFill>
              </a:rPr>
              <a:t>-</a:t>
            </a:r>
            <a:r>
              <a:rPr lang="it-IT" sz="1600" b="1" dirty="0">
                <a:solidFill>
                  <a:srgbClr val="9FAEE5"/>
                </a:solidFill>
              </a:rPr>
              <a:t>SERBIA</a:t>
            </a:r>
            <a:r>
              <a:rPr lang="ro-RO" sz="1600" b="1" dirty="0">
                <a:solidFill>
                  <a:srgbClr val="9FAEE5"/>
                </a:solidFill>
              </a:rPr>
              <a:t> PROGRAMME</a:t>
            </a:r>
          </a:p>
        </p:txBody>
      </p:sp>
      <p:sp>
        <p:nvSpPr>
          <p:cNvPr id="5" name="TextBox 4">
            <a:extLst>
              <a:ext uri="{FF2B5EF4-FFF2-40B4-BE49-F238E27FC236}">
                <a16:creationId xmlns:a16="http://schemas.microsoft.com/office/drawing/2014/main" id="{B1165B3F-6183-ECD6-4538-34F791D7FC79}"/>
              </a:ext>
            </a:extLst>
          </p:cNvPr>
          <p:cNvSpPr txBox="1"/>
          <p:nvPr/>
        </p:nvSpPr>
        <p:spPr>
          <a:xfrm>
            <a:off x="217595" y="2522021"/>
            <a:ext cx="9001000" cy="1508105"/>
          </a:xfrm>
          <a:prstGeom prst="rect">
            <a:avLst/>
          </a:prstGeom>
          <a:noFill/>
        </p:spPr>
        <p:txBody>
          <a:bodyPr wrap="square">
            <a:spAutoFit/>
          </a:bodyPr>
          <a:lstStyle/>
          <a:p>
            <a:r>
              <a:rPr lang="en-US" sz="46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Lead Partner</a:t>
            </a:r>
            <a:r>
              <a:rPr lang="ro-RO" sz="46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 </a:t>
            </a:r>
          </a:p>
          <a:p>
            <a:r>
              <a:rPr lang="en-US" sz="46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Main responsibilities</a:t>
            </a:r>
            <a:endParaRPr lang="en-GB" sz="4600" b="1" dirty="0">
              <a:solidFill>
                <a:srgbClr val="0033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52067836-0730-B9F0-E28A-69C3DB500BEA}"/>
              </a:ext>
            </a:extLst>
          </p:cNvPr>
          <p:cNvSpPr txBox="1"/>
          <p:nvPr/>
        </p:nvSpPr>
        <p:spPr>
          <a:xfrm>
            <a:off x="217595" y="4097453"/>
            <a:ext cx="10297144" cy="646331"/>
          </a:xfrm>
          <a:prstGeom prst="rect">
            <a:avLst/>
          </a:prstGeom>
          <a:noFill/>
        </p:spPr>
        <p:txBody>
          <a:bodyPr wrap="square" rtlCol="0">
            <a:spAutoFit/>
          </a:bodyPr>
          <a:lstStyle/>
          <a:p>
            <a:r>
              <a:rPr lang="ro-RO"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Guidelines to help </a:t>
            </a:r>
            <a:r>
              <a:rPr lang="en-US"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lead</a:t>
            </a:r>
            <a:r>
              <a:rPr lang="ro-RO"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partners understand </a:t>
            </a:r>
            <a:endParaRPr lang="en-US"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i="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their role in the projects` implementation.</a:t>
            </a:r>
          </a:p>
        </p:txBody>
      </p:sp>
      <p:sp>
        <p:nvSpPr>
          <p:cNvPr id="11" name="Rectangle 10">
            <a:extLst>
              <a:ext uri="{FF2B5EF4-FFF2-40B4-BE49-F238E27FC236}">
                <a16:creationId xmlns:a16="http://schemas.microsoft.com/office/drawing/2014/main" id="{8292A785-A2C3-6A85-C0B0-E032DECFE974}"/>
              </a:ext>
            </a:extLst>
          </p:cNvPr>
          <p:cNvSpPr/>
          <p:nvPr/>
        </p:nvSpPr>
        <p:spPr>
          <a:xfrm>
            <a:off x="0" y="6593983"/>
            <a:ext cx="12192000" cy="264017"/>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Training Session</a:t>
            </a:r>
            <a:r>
              <a:rPr lang="ro-RO"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June</a:t>
            </a:r>
            <a:r>
              <a:rPr lang="en-GB"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202</a:t>
            </a:r>
            <a:r>
              <a:rPr lang="ro-RO" sz="1600"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6</a:t>
            </a:r>
          </a:p>
        </p:txBody>
      </p:sp>
    </p:spTree>
    <p:extLst>
      <p:ext uri="{BB962C8B-B14F-4D97-AF65-F5344CB8AC3E}">
        <p14:creationId xmlns:p14="http://schemas.microsoft.com/office/powerpoint/2010/main" val="228813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208" y="44624"/>
            <a:ext cx="4176464" cy="936105"/>
          </a:xfrm>
        </p:spPr>
        <p:txBody>
          <a:bodyPr/>
          <a:lstStyle/>
          <a:p>
            <a:pPr algn="r"/>
            <a:r>
              <a:rPr lang="en-GB" sz="2400" dirty="0">
                <a:solidFill>
                  <a:srgbClr val="5B9BD5">
                    <a:lumMod val="75000"/>
                  </a:srgbClr>
                </a:solidFill>
              </a:rPr>
              <a:t>Lead Partner:</a:t>
            </a:r>
            <a:br>
              <a:rPr lang="en-GB" sz="2400" dirty="0">
                <a:solidFill>
                  <a:srgbClr val="5B9BD5">
                    <a:lumMod val="75000"/>
                  </a:srgbClr>
                </a:solidFill>
              </a:rPr>
            </a:br>
            <a:r>
              <a:rPr lang="en-GB" sz="2400" dirty="0">
                <a:solidFill>
                  <a:schemeClr val="accent3">
                    <a:lumMod val="75000"/>
                  </a:schemeClr>
                </a:solidFill>
              </a:rPr>
              <a:t>Main Responsibilities</a:t>
            </a:r>
          </a:p>
        </p:txBody>
      </p:sp>
      <p:graphicFrame>
        <p:nvGraphicFramePr>
          <p:cNvPr id="7" name="Content Placeholder 5"/>
          <p:cNvGraphicFramePr>
            <a:graphicFrameLocks noGrp="1"/>
          </p:cNvGraphicFramePr>
          <p:nvPr>
            <p:ph sz="half" idx="1"/>
            <p:extLst>
              <p:ext uri="{D42A27DB-BD31-4B8C-83A1-F6EECF244321}">
                <p14:modId xmlns:p14="http://schemas.microsoft.com/office/powerpoint/2010/main" val="4156346327"/>
              </p:ext>
            </p:extLst>
          </p:nvPr>
        </p:nvGraphicFramePr>
        <p:xfrm>
          <a:off x="623392" y="1628800"/>
          <a:ext cx="10945216" cy="4680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0666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p:cNvGraphicFramePr>
            <a:graphicFrameLocks noGrp="1"/>
          </p:cNvGraphicFramePr>
          <p:nvPr>
            <p:ph sz="half" idx="1"/>
            <p:extLst>
              <p:ext uri="{D42A27DB-BD31-4B8C-83A1-F6EECF244321}">
                <p14:modId xmlns:p14="http://schemas.microsoft.com/office/powerpoint/2010/main" val="1440240859"/>
              </p:ext>
            </p:extLst>
          </p:nvPr>
        </p:nvGraphicFramePr>
        <p:xfrm>
          <a:off x="-240704" y="1196751"/>
          <a:ext cx="12493388" cy="55446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1">
            <a:extLst>
              <a:ext uri="{FF2B5EF4-FFF2-40B4-BE49-F238E27FC236}">
                <a16:creationId xmlns:a16="http://schemas.microsoft.com/office/drawing/2014/main" id="{0DED3077-CF11-2B3B-76F1-754FAA0D4EEB}"/>
              </a:ext>
            </a:extLst>
          </p:cNvPr>
          <p:cNvSpPr>
            <a:spLocks noGrp="1"/>
          </p:cNvSpPr>
          <p:nvPr>
            <p:ph type="title"/>
          </p:nvPr>
        </p:nvSpPr>
        <p:spPr>
          <a:xfrm>
            <a:off x="7968208" y="44623"/>
            <a:ext cx="4176464" cy="936105"/>
          </a:xfrm>
        </p:spPr>
        <p:txBody>
          <a:bodyPr/>
          <a:lstStyle/>
          <a:p>
            <a:pPr algn="r"/>
            <a:r>
              <a:rPr lang="en-GB" sz="2400" dirty="0">
                <a:solidFill>
                  <a:srgbClr val="5B9BD5">
                    <a:lumMod val="75000"/>
                  </a:srgbClr>
                </a:solidFill>
              </a:rPr>
              <a:t>Lead Partner:</a:t>
            </a:r>
            <a:br>
              <a:rPr lang="en-GB" sz="2400" dirty="0">
                <a:solidFill>
                  <a:srgbClr val="5B9BD5">
                    <a:lumMod val="75000"/>
                  </a:srgbClr>
                </a:solidFill>
              </a:rPr>
            </a:br>
            <a:r>
              <a:rPr lang="en-GB" sz="2400" dirty="0">
                <a:solidFill>
                  <a:schemeClr val="accent3">
                    <a:lumMod val="75000"/>
                  </a:schemeClr>
                </a:solidFill>
              </a:rPr>
              <a:t>Main Responsibilities</a:t>
            </a:r>
          </a:p>
        </p:txBody>
      </p:sp>
    </p:spTree>
    <p:extLst>
      <p:ext uri="{BB962C8B-B14F-4D97-AF65-F5344CB8AC3E}">
        <p14:creationId xmlns:p14="http://schemas.microsoft.com/office/powerpoint/2010/main" val="3737298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E499C-BA06-C832-4131-A094EC552B31}"/>
            </a:ext>
          </a:extLst>
        </p:cNvPr>
        <p:cNvGrpSpPr/>
        <p:nvPr/>
      </p:nvGrpSpPr>
      <p:grpSpPr>
        <a:xfrm>
          <a:off x="0" y="0"/>
          <a:ext cx="0" cy="0"/>
          <a:chOff x="0" y="0"/>
          <a:chExt cx="0" cy="0"/>
        </a:xfrm>
      </p:grpSpPr>
      <p:graphicFrame>
        <p:nvGraphicFramePr>
          <p:cNvPr id="7" name="Content Placeholder 5">
            <a:extLst>
              <a:ext uri="{FF2B5EF4-FFF2-40B4-BE49-F238E27FC236}">
                <a16:creationId xmlns:a16="http://schemas.microsoft.com/office/drawing/2014/main" id="{3D2C6798-67D3-D844-D1C4-0E3EB6971E9F}"/>
              </a:ext>
            </a:extLst>
          </p:cNvPr>
          <p:cNvGraphicFramePr>
            <a:graphicFrameLocks noGrp="1"/>
          </p:cNvGraphicFramePr>
          <p:nvPr>
            <p:ph sz="half" idx="1"/>
            <p:extLst>
              <p:ext uri="{D42A27DB-BD31-4B8C-83A1-F6EECF244321}">
                <p14:modId xmlns:p14="http://schemas.microsoft.com/office/powerpoint/2010/main" val="2761549033"/>
              </p:ext>
            </p:extLst>
          </p:nvPr>
        </p:nvGraphicFramePr>
        <p:xfrm>
          <a:off x="803412" y="1340768"/>
          <a:ext cx="10585176"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1">
            <a:extLst>
              <a:ext uri="{FF2B5EF4-FFF2-40B4-BE49-F238E27FC236}">
                <a16:creationId xmlns:a16="http://schemas.microsoft.com/office/drawing/2014/main" id="{A88392E0-A689-64A2-8895-7616E05C9C21}"/>
              </a:ext>
            </a:extLst>
          </p:cNvPr>
          <p:cNvSpPr>
            <a:spLocks noGrp="1"/>
          </p:cNvSpPr>
          <p:nvPr>
            <p:ph type="title"/>
          </p:nvPr>
        </p:nvSpPr>
        <p:spPr>
          <a:xfrm>
            <a:off x="7968208" y="44624"/>
            <a:ext cx="4176464" cy="936105"/>
          </a:xfrm>
        </p:spPr>
        <p:txBody>
          <a:bodyPr/>
          <a:lstStyle/>
          <a:p>
            <a:pPr algn="r"/>
            <a:r>
              <a:rPr lang="en-GB" sz="2400" dirty="0">
                <a:solidFill>
                  <a:srgbClr val="5B9BD5">
                    <a:lumMod val="75000"/>
                  </a:srgbClr>
                </a:solidFill>
              </a:rPr>
              <a:t>Lead Partner:</a:t>
            </a:r>
            <a:br>
              <a:rPr lang="en-GB" sz="2400" dirty="0">
                <a:solidFill>
                  <a:srgbClr val="5B9BD5">
                    <a:lumMod val="75000"/>
                  </a:srgbClr>
                </a:solidFill>
              </a:rPr>
            </a:br>
            <a:r>
              <a:rPr lang="en-GB" sz="2400" dirty="0">
                <a:solidFill>
                  <a:schemeClr val="accent3">
                    <a:lumMod val="75000"/>
                  </a:schemeClr>
                </a:solidFill>
              </a:rPr>
              <a:t>Main Responsibilities</a:t>
            </a:r>
          </a:p>
        </p:txBody>
      </p:sp>
    </p:spTree>
    <p:extLst>
      <p:ext uri="{BB962C8B-B14F-4D97-AF65-F5344CB8AC3E}">
        <p14:creationId xmlns:p14="http://schemas.microsoft.com/office/powerpoint/2010/main" val="21658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D302E-B6E8-C245-4968-1BD35355D6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1A7F7-CF40-33DD-0535-129AEDC0ED10}"/>
              </a:ext>
            </a:extLst>
          </p:cNvPr>
          <p:cNvSpPr>
            <a:spLocks noGrp="1"/>
          </p:cNvSpPr>
          <p:nvPr>
            <p:ph type="title"/>
          </p:nvPr>
        </p:nvSpPr>
        <p:spPr>
          <a:xfrm>
            <a:off x="7968208" y="44624"/>
            <a:ext cx="4176464" cy="936105"/>
          </a:xfrm>
        </p:spPr>
        <p:txBody>
          <a:bodyPr/>
          <a:lstStyle/>
          <a:p>
            <a:pPr algn="r"/>
            <a:r>
              <a:rPr lang="en-GB" sz="2400" dirty="0">
                <a:solidFill>
                  <a:srgbClr val="5B9BD5">
                    <a:lumMod val="75000"/>
                  </a:srgbClr>
                </a:solidFill>
              </a:rPr>
              <a:t>Lead Partner:</a:t>
            </a:r>
            <a:br>
              <a:rPr lang="en-GB" sz="2400" dirty="0">
                <a:solidFill>
                  <a:srgbClr val="5B9BD5">
                    <a:lumMod val="75000"/>
                  </a:srgbClr>
                </a:solidFill>
              </a:rPr>
            </a:br>
            <a:r>
              <a:rPr lang="en-GB" sz="2400" dirty="0">
                <a:solidFill>
                  <a:schemeClr val="accent3">
                    <a:lumMod val="75000"/>
                  </a:schemeClr>
                </a:solidFill>
              </a:rPr>
              <a:t>Main Responsibilities</a:t>
            </a:r>
          </a:p>
        </p:txBody>
      </p:sp>
      <p:graphicFrame>
        <p:nvGraphicFramePr>
          <p:cNvPr id="7" name="Content Placeholder 5">
            <a:extLst>
              <a:ext uri="{FF2B5EF4-FFF2-40B4-BE49-F238E27FC236}">
                <a16:creationId xmlns:a16="http://schemas.microsoft.com/office/drawing/2014/main" id="{572F357D-3825-EEF3-40CD-97A4A2309046}"/>
              </a:ext>
            </a:extLst>
          </p:cNvPr>
          <p:cNvGraphicFramePr>
            <a:graphicFrameLocks noGrp="1"/>
          </p:cNvGraphicFramePr>
          <p:nvPr>
            <p:ph sz="half" idx="1"/>
            <p:extLst>
              <p:ext uri="{D42A27DB-BD31-4B8C-83A1-F6EECF244321}">
                <p14:modId xmlns:p14="http://schemas.microsoft.com/office/powerpoint/2010/main" val="1536077402"/>
              </p:ext>
            </p:extLst>
          </p:nvPr>
        </p:nvGraphicFramePr>
        <p:xfrm>
          <a:off x="839416" y="1484784"/>
          <a:ext cx="10513168"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9591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91E07-945C-9CE3-4B5A-551E50EE76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8A0764-6580-269C-3955-F676CEB9987F}"/>
              </a:ext>
            </a:extLst>
          </p:cNvPr>
          <p:cNvSpPr>
            <a:spLocks noGrp="1"/>
          </p:cNvSpPr>
          <p:nvPr>
            <p:ph type="title"/>
          </p:nvPr>
        </p:nvSpPr>
        <p:spPr>
          <a:xfrm>
            <a:off x="7968208" y="44624"/>
            <a:ext cx="4176464" cy="936105"/>
          </a:xfrm>
        </p:spPr>
        <p:txBody>
          <a:bodyPr/>
          <a:lstStyle/>
          <a:p>
            <a:pPr algn="r"/>
            <a:r>
              <a:rPr lang="en-GB" sz="2400" dirty="0">
                <a:solidFill>
                  <a:srgbClr val="5B9BD5">
                    <a:lumMod val="75000"/>
                  </a:srgbClr>
                </a:solidFill>
              </a:rPr>
              <a:t>Lead Partner:</a:t>
            </a:r>
            <a:br>
              <a:rPr lang="en-GB" sz="2400" dirty="0">
                <a:solidFill>
                  <a:srgbClr val="5B9BD5">
                    <a:lumMod val="75000"/>
                  </a:srgbClr>
                </a:solidFill>
              </a:rPr>
            </a:br>
            <a:r>
              <a:rPr lang="en-GB" sz="2400" dirty="0">
                <a:solidFill>
                  <a:schemeClr val="accent3">
                    <a:lumMod val="75000"/>
                  </a:schemeClr>
                </a:solidFill>
              </a:rPr>
              <a:t>Main Responsibilities</a:t>
            </a:r>
          </a:p>
        </p:txBody>
      </p:sp>
      <p:graphicFrame>
        <p:nvGraphicFramePr>
          <p:cNvPr id="7" name="Content Placeholder 5">
            <a:extLst>
              <a:ext uri="{FF2B5EF4-FFF2-40B4-BE49-F238E27FC236}">
                <a16:creationId xmlns:a16="http://schemas.microsoft.com/office/drawing/2014/main" id="{3F81707B-6279-0D03-FE35-1210306CE783}"/>
              </a:ext>
            </a:extLst>
          </p:cNvPr>
          <p:cNvGraphicFramePr>
            <a:graphicFrameLocks noGrp="1"/>
          </p:cNvGraphicFramePr>
          <p:nvPr>
            <p:ph sz="half" idx="1"/>
            <p:extLst>
              <p:ext uri="{D42A27DB-BD31-4B8C-83A1-F6EECF244321}">
                <p14:modId xmlns:p14="http://schemas.microsoft.com/office/powerpoint/2010/main" val="2958084259"/>
              </p:ext>
            </p:extLst>
          </p:nvPr>
        </p:nvGraphicFramePr>
        <p:xfrm>
          <a:off x="1199456" y="1268760"/>
          <a:ext cx="9433048"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0109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3EC64-BD12-7E6D-0E9B-B02FF1306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ECB12C-0935-8545-6022-C7D4F2FADCB7}"/>
              </a:ext>
            </a:extLst>
          </p:cNvPr>
          <p:cNvSpPr>
            <a:spLocks noGrp="1"/>
          </p:cNvSpPr>
          <p:nvPr>
            <p:ph type="title"/>
          </p:nvPr>
        </p:nvSpPr>
        <p:spPr>
          <a:xfrm>
            <a:off x="7968208" y="44624"/>
            <a:ext cx="4176464" cy="936105"/>
          </a:xfrm>
        </p:spPr>
        <p:txBody>
          <a:bodyPr/>
          <a:lstStyle/>
          <a:p>
            <a:pPr algn="r"/>
            <a:r>
              <a:rPr lang="en-GB" sz="2400" dirty="0">
                <a:solidFill>
                  <a:srgbClr val="5B9BD5">
                    <a:lumMod val="75000"/>
                  </a:srgbClr>
                </a:solidFill>
              </a:rPr>
              <a:t>Lead Partner:</a:t>
            </a:r>
            <a:br>
              <a:rPr lang="en-GB" sz="2400" dirty="0">
                <a:solidFill>
                  <a:srgbClr val="5B9BD5">
                    <a:lumMod val="75000"/>
                  </a:srgbClr>
                </a:solidFill>
              </a:rPr>
            </a:br>
            <a:r>
              <a:rPr lang="en-GB" sz="2400" dirty="0">
                <a:solidFill>
                  <a:schemeClr val="accent3">
                    <a:lumMod val="75000"/>
                  </a:schemeClr>
                </a:solidFill>
              </a:rPr>
              <a:t>Main Responsibilities</a:t>
            </a:r>
          </a:p>
        </p:txBody>
      </p:sp>
      <p:graphicFrame>
        <p:nvGraphicFramePr>
          <p:cNvPr id="7" name="Content Placeholder 5">
            <a:extLst>
              <a:ext uri="{FF2B5EF4-FFF2-40B4-BE49-F238E27FC236}">
                <a16:creationId xmlns:a16="http://schemas.microsoft.com/office/drawing/2014/main" id="{3A2EAF3C-74BB-3C12-0BA0-24179336B679}"/>
              </a:ext>
            </a:extLst>
          </p:cNvPr>
          <p:cNvGraphicFramePr>
            <a:graphicFrameLocks noGrp="1"/>
          </p:cNvGraphicFramePr>
          <p:nvPr>
            <p:ph sz="half" idx="1"/>
            <p:extLst>
              <p:ext uri="{D42A27DB-BD31-4B8C-83A1-F6EECF244321}">
                <p14:modId xmlns:p14="http://schemas.microsoft.com/office/powerpoint/2010/main" val="2298404585"/>
              </p:ext>
            </p:extLst>
          </p:nvPr>
        </p:nvGraphicFramePr>
        <p:xfrm>
          <a:off x="875420" y="1412776"/>
          <a:ext cx="10441160"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9179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D4526-894C-B1CF-1E1F-BF7DDEED2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2169D-521A-F2D5-3297-B011E1DCA291}"/>
              </a:ext>
            </a:extLst>
          </p:cNvPr>
          <p:cNvSpPr>
            <a:spLocks noGrp="1"/>
          </p:cNvSpPr>
          <p:nvPr>
            <p:ph type="title"/>
          </p:nvPr>
        </p:nvSpPr>
        <p:spPr>
          <a:xfrm>
            <a:off x="7968208" y="44624"/>
            <a:ext cx="4176464" cy="936105"/>
          </a:xfrm>
        </p:spPr>
        <p:txBody>
          <a:bodyPr/>
          <a:lstStyle/>
          <a:p>
            <a:pPr algn="r"/>
            <a:r>
              <a:rPr lang="en-GB" sz="2400" dirty="0">
                <a:solidFill>
                  <a:srgbClr val="5B9BD5">
                    <a:lumMod val="75000"/>
                  </a:srgbClr>
                </a:solidFill>
              </a:rPr>
              <a:t>Lead Partner:</a:t>
            </a:r>
            <a:br>
              <a:rPr lang="en-GB" sz="2400" dirty="0">
                <a:solidFill>
                  <a:srgbClr val="5B9BD5">
                    <a:lumMod val="75000"/>
                  </a:srgbClr>
                </a:solidFill>
              </a:rPr>
            </a:br>
            <a:r>
              <a:rPr lang="en-GB" sz="2400" dirty="0">
                <a:solidFill>
                  <a:schemeClr val="accent3">
                    <a:lumMod val="75000"/>
                  </a:schemeClr>
                </a:solidFill>
              </a:rPr>
              <a:t>Main Responsibilities</a:t>
            </a:r>
          </a:p>
        </p:txBody>
      </p:sp>
      <p:graphicFrame>
        <p:nvGraphicFramePr>
          <p:cNvPr id="7" name="Content Placeholder 5">
            <a:extLst>
              <a:ext uri="{FF2B5EF4-FFF2-40B4-BE49-F238E27FC236}">
                <a16:creationId xmlns:a16="http://schemas.microsoft.com/office/drawing/2014/main" id="{6C916360-1B9A-10F7-1AEF-CA6D48D060D7}"/>
              </a:ext>
            </a:extLst>
          </p:cNvPr>
          <p:cNvGraphicFramePr>
            <a:graphicFrameLocks noGrp="1"/>
          </p:cNvGraphicFramePr>
          <p:nvPr>
            <p:ph sz="half" idx="1"/>
            <p:extLst>
              <p:ext uri="{D42A27DB-BD31-4B8C-83A1-F6EECF244321}">
                <p14:modId xmlns:p14="http://schemas.microsoft.com/office/powerpoint/2010/main" val="816110830"/>
              </p:ext>
            </p:extLst>
          </p:nvPr>
        </p:nvGraphicFramePr>
        <p:xfrm>
          <a:off x="599728" y="1196752"/>
          <a:ext cx="10992544"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2838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70961-4CAD-2C66-E634-D15EE5698A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EE739B-2B8A-25E1-2D6C-6741251C411E}"/>
              </a:ext>
            </a:extLst>
          </p:cNvPr>
          <p:cNvSpPr>
            <a:spLocks noGrp="1"/>
          </p:cNvSpPr>
          <p:nvPr>
            <p:ph type="title"/>
          </p:nvPr>
        </p:nvSpPr>
        <p:spPr>
          <a:xfrm>
            <a:off x="7968208" y="44624"/>
            <a:ext cx="4176464" cy="936105"/>
          </a:xfrm>
        </p:spPr>
        <p:txBody>
          <a:bodyPr/>
          <a:lstStyle/>
          <a:p>
            <a:pPr algn="r"/>
            <a:r>
              <a:rPr lang="en-GB" sz="2400" dirty="0">
                <a:solidFill>
                  <a:srgbClr val="5B9BD5">
                    <a:lumMod val="75000"/>
                  </a:srgbClr>
                </a:solidFill>
              </a:rPr>
              <a:t>Lead Partner:</a:t>
            </a:r>
            <a:br>
              <a:rPr lang="en-GB" sz="2400" dirty="0">
                <a:solidFill>
                  <a:srgbClr val="5B9BD5">
                    <a:lumMod val="75000"/>
                  </a:srgbClr>
                </a:solidFill>
              </a:rPr>
            </a:br>
            <a:r>
              <a:rPr lang="en-GB" sz="2400" dirty="0">
                <a:solidFill>
                  <a:schemeClr val="accent3">
                    <a:lumMod val="75000"/>
                  </a:schemeClr>
                </a:solidFill>
              </a:rPr>
              <a:t>Main Responsibilities</a:t>
            </a:r>
          </a:p>
        </p:txBody>
      </p:sp>
      <p:graphicFrame>
        <p:nvGraphicFramePr>
          <p:cNvPr id="7" name="Content Placeholder 5">
            <a:extLst>
              <a:ext uri="{FF2B5EF4-FFF2-40B4-BE49-F238E27FC236}">
                <a16:creationId xmlns:a16="http://schemas.microsoft.com/office/drawing/2014/main" id="{81FEF419-518E-B141-4DC9-8FC398C5FECF}"/>
              </a:ext>
            </a:extLst>
          </p:cNvPr>
          <p:cNvGraphicFramePr>
            <a:graphicFrameLocks noGrp="1"/>
          </p:cNvGraphicFramePr>
          <p:nvPr>
            <p:ph sz="half" idx="1"/>
            <p:extLst>
              <p:ext uri="{D42A27DB-BD31-4B8C-83A1-F6EECF244321}">
                <p14:modId xmlns:p14="http://schemas.microsoft.com/office/powerpoint/2010/main" val="3361061652"/>
              </p:ext>
            </p:extLst>
          </p:nvPr>
        </p:nvGraphicFramePr>
        <p:xfrm>
          <a:off x="911424" y="1412776"/>
          <a:ext cx="10369152"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71623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E5458A3-7A8F-1296-6101-22DA4CBE45EB}"/>
              </a:ext>
            </a:extLst>
          </p:cNvPr>
          <p:cNvSpPr txBox="1"/>
          <p:nvPr/>
        </p:nvSpPr>
        <p:spPr>
          <a:xfrm>
            <a:off x="9448800" y="56080"/>
            <a:ext cx="2743200" cy="830997"/>
          </a:xfrm>
          <a:prstGeom prst="rect">
            <a:avLst/>
          </a:prstGeom>
          <a:noFill/>
        </p:spPr>
        <p:txBody>
          <a:bodyPr wrap="square" rtlCol="0">
            <a:spAutoFit/>
          </a:bodyPr>
          <a:lstStyle/>
          <a:p>
            <a:pPr algn="r"/>
            <a:r>
              <a:rPr lang="en-GB" sz="2400" b="1" dirty="0">
                <a:solidFill>
                  <a:srgbClr val="003399"/>
                </a:solidFill>
                <a:latin typeface="Open Sans" panose="020B0606030504020204" pitchFamily="34" charset="0"/>
                <a:ea typeface="Open Sans" panose="020B0606030504020204" pitchFamily="34" charset="0"/>
                <a:cs typeface="Open Sans" panose="020B0606030504020204" pitchFamily="34" charset="0"/>
              </a:rPr>
              <a:t>Thank you for your attention</a:t>
            </a:r>
          </a:p>
        </p:txBody>
      </p:sp>
      <p:graphicFrame>
        <p:nvGraphicFramePr>
          <p:cNvPr id="11" name="Table 10">
            <a:extLst>
              <a:ext uri="{FF2B5EF4-FFF2-40B4-BE49-F238E27FC236}">
                <a16:creationId xmlns:a16="http://schemas.microsoft.com/office/drawing/2014/main" id="{70377471-51EE-0215-DACC-26E37AF117E5}"/>
              </a:ext>
            </a:extLst>
          </p:cNvPr>
          <p:cNvGraphicFramePr>
            <a:graphicFrameLocks noGrp="1"/>
          </p:cNvGraphicFramePr>
          <p:nvPr>
            <p:extLst>
              <p:ext uri="{D42A27DB-BD31-4B8C-83A1-F6EECF244321}">
                <p14:modId xmlns:p14="http://schemas.microsoft.com/office/powerpoint/2010/main" val="1673846856"/>
              </p:ext>
            </p:extLst>
          </p:nvPr>
        </p:nvGraphicFramePr>
        <p:xfrm>
          <a:off x="3209885" y="1556792"/>
          <a:ext cx="5772229" cy="4388574"/>
        </p:xfrm>
        <a:graphic>
          <a:graphicData uri="http://schemas.openxmlformats.org/drawingml/2006/table">
            <a:tbl>
              <a:tblPr firstRow="1" bandRow="1">
                <a:tableStyleId>{5C22544A-7EE6-4342-B048-85BDC9FD1C3A}</a:tableStyleId>
              </a:tblPr>
              <a:tblGrid>
                <a:gridCol w="5772229">
                  <a:extLst>
                    <a:ext uri="{9D8B030D-6E8A-4147-A177-3AD203B41FA5}">
                      <a16:colId xmlns:a16="http://schemas.microsoft.com/office/drawing/2014/main" val="2082545544"/>
                    </a:ext>
                  </a:extLst>
                </a:gridCol>
              </a:tblGrid>
              <a:tr h="768000">
                <a:tc>
                  <a:txBody>
                    <a:bodyPr/>
                    <a:lstStyle/>
                    <a:p>
                      <a:pPr algn="ctr"/>
                      <a:r>
                        <a:rPr lang="en-US" sz="2400"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Contact details</a:t>
                      </a:r>
                    </a:p>
                  </a:txBody>
                  <a:tcPr marL="68580" marR="68580" anchor="ctr">
                    <a:solidFill>
                      <a:srgbClr val="9FAEE5"/>
                    </a:solidFill>
                  </a:tcPr>
                </a:tc>
                <a:extLst>
                  <a:ext uri="{0D108BD9-81ED-4DB2-BD59-A6C34878D82A}">
                    <a16:rowId xmlns:a16="http://schemas.microsoft.com/office/drawing/2014/main" val="777526867"/>
                  </a:ext>
                </a:extLst>
              </a:tr>
              <a:tr h="548572">
                <a:tc>
                  <a:txBody>
                    <a:bodyPr/>
                    <a:lstStyle/>
                    <a:p>
                      <a:pPr algn="just"/>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Te</a:t>
                      </a:r>
                      <a:r>
                        <a:rPr lang="ro-RO"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a:t>
                      </a:r>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t>
                      </a:r>
                      <a:r>
                        <a:rPr lang="en-US" sz="1800" b="1" baseline="0"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r>
                        <a:rPr lang="en-US" sz="1800"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+40 356.426.360</a:t>
                      </a:r>
                      <a:endParaRPr lang="en-US" sz="18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1587984507"/>
                  </a:ext>
                </a:extLst>
              </a:tr>
              <a:tr h="54857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Fax: </a:t>
                      </a:r>
                      <a:r>
                        <a:rPr lang="en-US" sz="1800" baseline="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+40 356.426.361</a:t>
                      </a:r>
                      <a:endParaRPr lang="en-US" sz="18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2375002443"/>
                  </a:ext>
                </a:extLst>
              </a:tr>
              <a:tr h="548572">
                <a:tc>
                  <a:txBody>
                    <a:bodyPr/>
                    <a:lstStyle/>
                    <a:p>
                      <a:pPr algn="just"/>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E-mail: </a:t>
                      </a:r>
                      <a:r>
                        <a:rPr lang="ro-RO" sz="1800" b="0" dirty="0" err="1">
                          <a:solidFill>
                            <a:srgbClr val="003399"/>
                          </a:solidFill>
                          <a:effectLst/>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ipacbc</a:t>
                      </a:r>
                      <a:r>
                        <a:rPr lang="en-US" sz="1800" b="0" baseline="0" dirty="0">
                          <a:solidFill>
                            <a:srgbClr val="003399"/>
                          </a:solidFill>
                          <a:effectLst/>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@brct-timisoara.ro</a:t>
                      </a:r>
                      <a:r>
                        <a:rPr lang="ro-RO" sz="1800" b="0" baseline="0" dirty="0">
                          <a:solidFill>
                            <a:srgbClr val="003399"/>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800" b="0" dirty="0">
                        <a:solidFill>
                          <a:srgbClr val="003399"/>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3688954373"/>
                  </a:ext>
                </a:extLst>
              </a:tr>
              <a:tr h="548572">
                <a:tc>
                  <a:txBody>
                    <a:bodyPr/>
                    <a:lstStyle/>
                    <a:p>
                      <a:pPr algn="just"/>
                      <a:r>
                        <a:rPr lang="en-US" sz="1800" b="1"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Website: </a:t>
                      </a:r>
                      <a:r>
                        <a:rPr lang="en-US" sz="1800" dirty="0">
                          <a:solidFill>
                            <a:srgbClr val="003399"/>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www.romania-serbia.net</a:t>
                      </a:r>
                      <a:r>
                        <a:rPr lang="en-US" sz="1800" dirty="0">
                          <a:solidFill>
                            <a:srgbClr val="003399"/>
                          </a:solidFill>
                          <a:latin typeface="Open Sans" panose="020B0606030504020204" pitchFamily="34" charset="0"/>
                          <a:ea typeface="Open Sans" panose="020B0606030504020204" pitchFamily="34" charset="0"/>
                          <a:cs typeface="Open Sans" panose="020B0606030504020204" pitchFamily="34" charset="0"/>
                        </a:rPr>
                        <a:t> </a:t>
                      </a:r>
                    </a:p>
                  </a:txBody>
                  <a:tcPr marL="68580" marR="68580" anchor="ctr"/>
                </a:tc>
                <a:extLst>
                  <a:ext uri="{0D108BD9-81ED-4DB2-BD59-A6C34878D82A}">
                    <a16:rowId xmlns:a16="http://schemas.microsoft.com/office/drawing/2014/main" val="891323117"/>
                  </a:ext>
                </a:extLst>
              </a:tr>
              <a:tr h="1426286">
                <a:tc>
                  <a:txBody>
                    <a:bodyPr/>
                    <a:lstStyle/>
                    <a:p>
                      <a:pPr algn="just"/>
                      <a:r>
                        <a:rPr lang="en-US" sz="1800" b="1" baseline="0" dirty="0">
                          <a:solidFill>
                            <a:schemeClr val="tx1">
                              <a:lumMod val="75000"/>
                              <a:lumOff val="25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Joint Secretariat: </a:t>
                      </a:r>
                    </a:p>
                    <a:p>
                      <a:pPr algn="just"/>
                      <a:r>
                        <a:rPr lang="ro-RO" sz="1800" i="0" baseline="0" dirty="0">
                          <a:latin typeface="Open Sans" panose="020B0606030504020204" pitchFamily="34" charset="0"/>
                          <a:ea typeface="Open Sans" panose="020B0606030504020204" pitchFamily="34" charset="0"/>
                          <a:cs typeface="Open Sans" panose="020B0606030504020204" pitchFamily="34" charset="0"/>
                        </a:rPr>
                        <a:t>BRCT Timişoara</a:t>
                      </a:r>
                      <a:endParaRPr lang="en-US" sz="1800" i="0" baseline="0" dirty="0">
                        <a:latin typeface="Open Sans" panose="020B0606030504020204" pitchFamily="34" charset="0"/>
                        <a:ea typeface="Open Sans" panose="020B0606030504020204" pitchFamily="34" charset="0"/>
                        <a:cs typeface="Open Sans" panose="020B0606030504020204" pitchFamily="34" charset="0"/>
                      </a:endParaRPr>
                    </a:p>
                    <a:p>
                      <a:pPr algn="just"/>
                      <a:r>
                        <a:rPr lang="en-US" sz="1800" i="0" baseline="0" dirty="0">
                          <a:latin typeface="Open Sans" panose="020B0606030504020204" pitchFamily="34" charset="0"/>
                          <a:ea typeface="Open Sans" panose="020B0606030504020204" pitchFamily="34" charset="0"/>
                          <a:cs typeface="Open Sans" panose="020B0606030504020204" pitchFamily="34" charset="0"/>
                        </a:rPr>
                        <a:t>Str. Proclamaţia de la Timisoara n</a:t>
                      </a:r>
                      <a:r>
                        <a:rPr lang="ro-RO" sz="1800" i="0" baseline="0" dirty="0">
                          <a:latin typeface="Open Sans" panose="020B0606030504020204" pitchFamily="34" charset="0"/>
                          <a:ea typeface="Open Sans" panose="020B0606030504020204" pitchFamily="34" charset="0"/>
                          <a:cs typeface="Open Sans" panose="020B0606030504020204" pitchFamily="34" charset="0"/>
                        </a:rPr>
                        <a:t>r.</a:t>
                      </a:r>
                      <a:r>
                        <a:rPr lang="en-US" sz="1800" i="0" baseline="0" dirty="0">
                          <a:latin typeface="Open Sans" panose="020B0606030504020204" pitchFamily="34" charset="0"/>
                          <a:ea typeface="Open Sans" panose="020B0606030504020204" pitchFamily="34" charset="0"/>
                          <a:cs typeface="Open Sans" panose="020B0606030504020204" pitchFamily="34" charset="0"/>
                        </a:rPr>
                        <a:t> 5, </a:t>
                      </a:r>
                    </a:p>
                    <a:p>
                      <a:pPr algn="just"/>
                      <a:r>
                        <a:rPr lang="en-US" sz="1800" i="0" baseline="0" dirty="0">
                          <a:latin typeface="Open Sans" panose="020B0606030504020204" pitchFamily="34" charset="0"/>
                          <a:ea typeface="Open Sans" panose="020B0606030504020204" pitchFamily="34" charset="0"/>
                          <a:cs typeface="Open Sans" panose="020B0606030504020204" pitchFamily="34" charset="0"/>
                        </a:rPr>
                        <a:t>300054, </a:t>
                      </a:r>
                      <a:r>
                        <a:rPr lang="en-US" sz="1800" i="0" baseline="0" dirty="0" err="1">
                          <a:latin typeface="Open Sans" panose="020B0606030504020204" pitchFamily="34" charset="0"/>
                          <a:ea typeface="Open Sans" panose="020B0606030504020204" pitchFamily="34" charset="0"/>
                          <a:cs typeface="Open Sans" panose="020B0606030504020204" pitchFamily="34" charset="0"/>
                        </a:rPr>
                        <a:t>Timi</a:t>
                      </a:r>
                      <a:r>
                        <a:rPr lang="ro-RO" sz="1800" i="0" baseline="0" dirty="0">
                          <a:latin typeface="Open Sans" panose="020B0606030504020204" pitchFamily="34" charset="0"/>
                          <a:ea typeface="Open Sans" panose="020B0606030504020204" pitchFamily="34" charset="0"/>
                          <a:cs typeface="Open Sans" panose="020B0606030504020204" pitchFamily="34" charset="0"/>
                        </a:rPr>
                        <a:t>ș</a:t>
                      </a:r>
                      <a:r>
                        <a:rPr lang="en-US" sz="1800" i="0" baseline="0" dirty="0" err="1">
                          <a:latin typeface="Open Sans" panose="020B0606030504020204" pitchFamily="34" charset="0"/>
                          <a:ea typeface="Open Sans" panose="020B0606030504020204" pitchFamily="34" charset="0"/>
                          <a:cs typeface="Open Sans" panose="020B0606030504020204" pitchFamily="34" charset="0"/>
                        </a:rPr>
                        <a:t>oara</a:t>
                      </a:r>
                      <a:r>
                        <a:rPr lang="en-US" sz="1800" i="0" baseline="0" dirty="0">
                          <a:latin typeface="Open Sans" panose="020B0606030504020204" pitchFamily="34" charset="0"/>
                          <a:ea typeface="Open Sans" panose="020B0606030504020204" pitchFamily="34" charset="0"/>
                          <a:cs typeface="Open Sans" panose="020B0606030504020204" pitchFamily="34" charset="0"/>
                        </a:rPr>
                        <a:t>, Romania</a:t>
                      </a:r>
                      <a:endParaRPr lang="en-US" sz="1800" i="0" dirty="0">
                        <a:latin typeface="Open Sans" panose="020B0606030504020204" pitchFamily="34" charset="0"/>
                        <a:ea typeface="Open Sans" panose="020B0606030504020204" pitchFamily="34" charset="0"/>
                        <a:cs typeface="Open Sans" panose="020B0606030504020204" pitchFamily="34" charset="0"/>
                      </a:endParaRPr>
                    </a:p>
                  </a:txBody>
                  <a:tcPr marL="68580" marR="68580" anchor="ctr"/>
                </a:tc>
                <a:extLst>
                  <a:ext uri="{0D108BD9-81ED-4DB2-BD59-A6C34878D82A}">
                    <a16:rowId xmlns:a16="http://schemas.microsoft.com/office/drawing/2014/main" val="3722407450"/>
                  </a:ext>
                </a:extLst>
              </a:tr>
            </a:tbl>
          </a:graphicData>
        </a:graphic>
      </p:graphicFrame>
    </p:spTree>
    <p:extLst>
      <p:ext uri="{BB962C8B-B14F-4D97-AF65-F5344CB8AC3E}">
        <p14:creationId xmlns:p14="http://schemas.microsoft.com/office/powerpoint/2010/main" val="25244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1221</TotalTime>
  <Words>921</Words>
  <Application>Microsoft Office PowerPoint</Application>
  <PresentationFormat>Widescreen</PresentationFormat>
  <Paragraphs>70</Paragraphs>
  <Slides>10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Open Sans</vt:lpstr>
      <vt:lpstr>Office Theme</vt:lpstr>
      <vt:lpstr>PowerPoint Presentation</vt:lpstr>
      <vt:lpstr>Lead Partner: Main Responsibilities</vt:lpstr>
      <vt:lpstr>Lead Partner: Main Responsibilities</vt:lpstr>
      <vt:lpstr>Lead Partner: Main Responsibilities</vt:lpstr>
      <vt:lpstr>Lead Partner: Main Responsibilities</vt:lpstr>
      <vt:lpstr>Lead Partner: Main Responsibilities</vt:lpstr>
      <vt:lpstr>Lead Partner: Main Responsibilities</vt:lpstr>
      <vt:lpstr>Lead Partner: Main Responsibilities</vt:lpstr>
      <vt:lpstr>Lead Partner: Main Responsibilities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 Bardos</dc:creator>
  <cp:lastModifiedBy>Mihai-Catalin, Radu</cp:lastModifiedBy>
  <cp:revision>183</cp:revision>
  <cp:lastPrinted>2025-02-03T06:56:45Z</cp:lastPrinted>
  <dcterms:created xsi:type="dcterms:W3CDTF">2015-10-27T11:54:26Z</dcterms:created>
  <dcterms:modified xsi:type="dcterms:W3CDTF">2026-06-16T07:06:51Z</dcterms:modified>
</cp:coreProperties>
</file>